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11"/>
  </p:notesMasterIdLst>
  <p:sldIdLst>
    <p:sldId id="256" r:id="rId3"/>
    <p:sldId id="258" r:id="rId4"/>
    <p:sldId id="257" r:id="rId5"/>
    <p:sldId id="259" r:id="rId6"/>
    <p:sldId id="268" r:id="rId7"/>
    <p:sldId id="290" r:id="rId8"/>
    <p:sldId id="289" r:id="rId9"/>
    <p:sldId id="288" r:id="rId10"/>
  </p:sldIdLst>
  <p:sldSz cx="9144000" cy="5143500" type="screen16x9"/>
  <p:notesSz cx="6858000" cy="9144000"/>
  <p:embeddedFontLst>
    <p:embeddedFont>
      <p:font typeface="Fira Sans Extra Condensed SemiBold" panose="020B0604020202020204" charset="0"/>
      <p:regular r:id="rId12"/>
      <p:bold r:id="rId13"/>
      <p:italic r:id="rId14"/>
      <p:boldItalic r:id="rId15"/>
    </p:embeddedFont>
    <p:embeddedFont>
      <p:font typeface="Proxima Nova" panose="020B0604020202020204" charset="0"/>
      <p:regular r:id="rId16"/>
      <p:bold r:id="rId17"/>
      <p:italic r:id="rId18"/>
      <p:boldItalic r:id="rId19"/>
    </p:embeddedFont>
    <p:embeddedFont>
      <p:font typeface="Proxima Nova Semibold" panose="020B0604020202020204" charset="0"/>
      <p:regular r:id="rId20"/>
      <p:bold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604C10-602C-4FEA-8172-AE061581C15F}">
  <a:tblStyle styleId="{91604C10-602C-4FEA-8172-AE061581C1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0adbe545e7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10adbe545e7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d52adc16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d52adc16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8f2c7ff5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08f2c7ff5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0d52adc168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0d52adc168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g10d52adc168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" name="Google Shape;2040;g10d52adc168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8">
          <a:extLst>
            <a:ext uri="{FF2B5EF4-FFF2-40B4-BE49-F238E27FC236}">
              <a16:creationId xmlns:a16="http://schemas.microsoft.com/office/drawing/2014/main" id="{741B37F6-9C04-CCB1-5269-3B1EDB4B8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g10d52adc168_0_45:notes">
            <a:extLst>
              <a:ext uri="{FF2B5EF4-FFF2-40B4-BE49-F238E27FC236}">
                <a16:creationId xmlns:a16="http://schemas.microsoft.com/office/drawing/2014/main" id="{300D7B38-66BE-B3EF-E3A9-8DE02BEC47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" name="Google Shape;2040;g10d52adc168_0_45:notes">
            <a:extLst>
              <a:ext uri="{FF2B5EF4-FFF2-40B4-BE49-F238E27FC236}">
                <a16:creationId xmlns:a16="http://schemas.microsoft.com/office/drawing/2014/main" id="{82B199B2-D12E-7746-D7FB-029E837D84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4659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8">
          <a:extLst>
            <a:ext uri="{FF2B5EF4-FFF2-40B4-BE49-F238E27FC236}">
              <a16:creationId xmlns:a16="http://schemas.microsoft.com/office/drawing/2014/main" id="{618E764E-7748-89AD-1900-7CB8F3912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g10d52adc168_0_45:notes">
            <a:extLst>
              <a:ext uri="{FF2B5EF4-FFF2-40B4-BE49-F238E27FC236}">
                <a16:creationId xmlns:a16="http://schemas.microsoft.com/office/drawing/2014/main" id="{0CA04AEE-1C40-465E-956A-C31ED8392F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" name="Google Shape;2040;g10d52adc168_0_45:notes">
            <a:extLst>
              <a:ext uri="{FF2B5EF4-FFF2-40B4-BE49-F238E27FC236}">
                <a16:creationId xmlns:a16="http://schemas.microsoft.com/office/drawing/2014/main" id="{1BFC76E7-D5AA-907D-2091-DBE49C131F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8168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2" name="Google Shape;3652;gd1b2c66e82_0_7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3" name="Google Shape;3653;gd1b2c66e82_0_7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681938" y="1506888"/>
            <a:ext cx="3731400" cy="17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681938" y="3240613"/>
            <a:ext cx="37314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" name="Google Shape;3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7783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77838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2549400" y="11692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subTitle" idx="1"/>
          </p:nvPr>
        </p:nvSpPr>
        <p:spPr>
          <a:xfrm>
            <a:off x="2549400" y="27391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/>
          <p:nvPr/>
        </p:nvSpPr>
        <p:spPr>
          <a:xfrm>
            <a:off x="730663" y="1151813"/>
            <a:ext cx="3205500" cy="32055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15"/>
          <p:cNvGrpSpPr/>
          <p:nvPr/>
        </p:nvGrpSpPr>
        <p:grpSpPr>
          <a:xfrm>
            <a:off x="1097635" y="773070"/>
            <a:ext cx="2471555" cy="3025597"/>
            <a:chOff x="1036935" y="696870"/>
            <a:chExt cx="2471555" cy="3025597"/>
          </a:xfrm>
        </p:grpSpPr>
        <p:grpSp>
          <p:nvGrpSpPr>
            <p:cNvPr id="47" name="Google Shape;47;p15"/>
            <p:cNvGrpSpPr/>
            <p:nvPr/>
          </p:nvGrpSpPr>
          <p:grpSpPr>
            <a:xfrm>
              <a:off x="3109446" y="1926203"/>
              <a:ext cx="399045" cy="1796265"/>
              <a:chOff x="0" y="1442700"/>
              <a:chExt cx="743100" cy="3345000"/>
            </a:xfrm>
          </p:grpSpPr>
          <p:sp>
            <p:nvSpPr>
              <p:cNvPr id="48" name="Google Shape;48;p15"/>
              <p:cNvSpPr/>
              <p:nvPr/>
            </p:nvSpPr>
            <p:spPr>
              <a:xfrm>
                <a:off x="0" y="1442700"/>
                <a:ext cx="743100" cy="3345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15"/>
              <p:cNvSpPr/>
              <p:nvPr/>
            </p:nvSpPr>
            <p:spPr>
              <a:xfrm>
                <a:off x="389200" y="1767925"/>
                <a:ext cx="64250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36" extrusionOk="0">
                    <a:moveTo>
                      <a:pt x="1" y="0"/>
                    </a:moveTo>
                    <a:lnTo>
                      <a:pt x="1" y="2535"/>
                    </a:lnTo>
                    <a:lnTo>
                      <a:pt x="2569" y="2535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15"/>
              <p:cNvSpPr/>
              <p:nvPr/>
            </p:nvSpPr>
            <p:spPr>
              <a:xfrm>
                <a:off x="541825" y="2079800"/>
                <a:ext cx="634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537" extrusionOk="0">
                    <a:moveTo>
                      <a:pt x="0" y="1"/>
                    </a:moveTo>
                    <a:lnTo>
                      <a:pt x="0" y="2536"/>
                    </a:lnTo>
                    <a:lnTo>
                      <a:pt x="2535" y="2536"/>
                    </a:lnTo>
                    <a:lnTo>
                      <a:pt x="25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" name="Google Shape;51;p15"/>
            <p:cNvGrpSpPr/>
            <p:nvPr/>
          </p:nvGrpSpPr>
          <p:grpSpPr>
            <a:xfrm>
              <a:off x="1036935" y="696870"/>
              <a:ext cx="2338905" cy="3025597"/>
              <a:chOff x="0" y="-846560"/>
              <a:chExt cx="4355503" cy="5634260"/>
            </a:xfrm>
          </p:grpSpPr>
          <p:sp>
            <p:nvSpPr>
              <p:cNvPr id="52" name="Google Shape;52;p15"/>
              <p:cNvSpPr/>
              <p:nvPr/>
            </p:nvSpPr>
            <p:spPr>
              <a:xfrm>
                <a:off x="10458" y="2286502"/>
                <a:ext cx="3167700" cy="2501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1599500" y="1484500"/>
                <a:ext cx="516300" cy="26346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0" y="1442700"/>
                <a:ext cx="743100" cy="3345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41858" y="-635619"/>
                <a:ext cx="1102475" cy="1943901"/>
              </a:xfrm>
              <a:custGeom>
                <a:avLst/>
                <a:gdLst/>
                <a:ahLst/>
                <a:cxnLst/>
                <a:rect l="l" t="t" r="r" b="b"/>
                <a:pathLst>
                  <a:path w="44099" h="56174" extrusionOk="0">
                    <a:moveTo>
                      <a:pt x="7572" y="0"/>
                    </a:moveTo>
                    <a:cubicBezTo>
                      <a:pt x="8573" y="1968"/>
                      <a:pt x="9741" y="3836"/>
                      <a:pt x="10007" y="6004"/>
                    </a:cubicBezTo>
                    <a:cubicBezTo>
                      <a:pt x="10641" y="10341"/>
                      <a:pt x="7672" y="14210"/>
                      <a:pt x="5104" y="17779"/>
                    </a:cubicBezTo>
                    <a:cubicBezTo>
                      <a:pt x="2502" y="21282"/>
                      <a:pt x="0" y="25718"/>
                      <a:pt x="1635" y="29821"/>
                    </a:cubicBezTo>
                    <a:cubicBezTo>
                      <a:pt x="3269" y="33858"/>
                      <a:pt x="8106" y="35392"/>
                      <a:pt x="12276" y="36560"/>
                    </a:cubicBezTo>
                    <a:cubicBezTo>
                      <a:pt x="16479" y="37794"/>
                      <a:pt x="21282" y="39829"/>
                      <a:pt x="22183" y="44065"/>
                    </a:cubicBezTo>
                    <a:cubicBezTo>
                      <a:pt x="22850" y="47234"/>
                      <a:pt x="21115" y="50736"/>
                      <a:pt x="22583" y="53638"/>
                    </a:cubicBezTo>
                    <a:cubicBezTo>
                      <a:pt x="23446" y="55397"/>
                      <a:pt x="25035" y="56174"/>
                      <a:pt x="26693" y="56174"/>
                    </a:cubicBezTo>
                    <a:cubicBezTo>
                      <a:pt x="28369" y="56174"/>
                      <a:pt x="30116" y="55380"/>
                      <a:pt x="31256" y="54005"/>
                    </a:cubicBezTo>
                    <a:cubicBezTo>
                      <a:pt x="33791" y="50903"/>
                      <a:pt x="34792" y="47701"/>
                      <a:pt x="38128" y="44966"/>
                    </a:cubicBezTo>
                    <a:cubicBezTo>
                      <a:pt x="41030" y="42530"/>
                      <a:pt x="44098" y="38995"/>
                      <a:pt x="42964" y="35392"/>
                    </a:cubicBezTo>
                    <a:cubicBezTo>
                      <a:pt x="42097" y="32623"/>
                      <a:pt x="38995" y="31022"/>
                      <a:pt x="37827" y="28354"/>
                    </a:cubicBezTo>
                    <a:cubicBezTo>
                      <a:pt x="36293" y="24718"/>
                      <a:pt x="38695" y="20815"/>
                      <a:pt x="40262" y="17179"/>
                    </a:cubicBezTo>
                    <a:cubicBezTo>
                      <a:pt x="42531" y="11775"/>
                      <a:pt x="42664" y="5637"/>
                      <a:pt x="4096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979725" y="1300075"/>
                <a:ext cx="312750" cy="2041500"/>
              </a:xfrm>
              <a:custGeom>
                <a:avLst/>
                <a:gdLst/>
                <a:ahLst/>
                <a:cxnLst/>
                <a:rect l="l" t="t" r="r" b="b"/>
                <a:pathLst>
                  <a:path w="12510" h="81660" extrusionOk="0">
                    <a:moveTo>
                      <a:pt x="1" y="1"/>
                    </a:moveTo>
                    <a:lnTo>
                      <a:pt x="1" y="81659"/>
                    </a:lnTo>
                    <a:lnTo>
                      <a:pt x="12510" y="81659"/>
                    </a:lnTo>
                    <a:lnTo>
                      <a:pt x="1251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2133067" y="-846560"/>
                <a:ext cx="1880525" cy="2501145"/>
              </a:xfrm>
              <a:custGeom>
                <a:avLst/>
                <a:gdLst/>
                <a:ahLst/>
                <a:cxnLst/>
                <a:rect l="l" t="t" r="r" b="b"/>
                <a:pathLst>
                  <a:path w="75221" h="66181" extrusionOk="0">
                    <a:moveTo>
                      <a:pt x="1" y="0"/>
                    </a:moveTo>
                    <a:cubicBezTo>
                      <a:pt x="2002" y="3803"/>
                      <a:pt x="6972" y="5704"/>
                      <a:pt x="8707" y="9707"/>
                    </a:cubicBezTo>
                    <a:cubicBezTo>
                      <a:pt x="11842" y="16945"/>
                      <a:pt x="2803" y="25185"/>
                      <a:pt x="5805" y="32490"/>
                    </a:cubicBezTo>
                    <a:cubicBezTo>
                      <a:pt x="6906" y="35225"/>
                      <a:pt x="9574" y="37060"/>
                      <a:pt x="12176" y="38561"/>
                    </a:cubicBezTo>
                    <a:cubicBezTo>
                      <a:pt x="16145" y="40963"/>
                      <a:pt x="20348" y="43698"/>
                      <a:pt x="20549" y="48802"/>
                    </a:cubicBezTo>
                    <a:cubicBezTo>
                      <a:pt x="20682" y="51971"/>
                      <a:pt x="18547" y="54672"/>
                      <a:pt x="18581" y="57741"/>
                    </a:cubicBezTo>
                    <a:cubicBezTo>
                      <a:pt x="18654" y="63417"/>
                      <a:pt x="23279" y="66180"/>
                      <a:pt x="28117" y="66180"/>
                    </a:cubicBezTo>
                    <a:cubicBezTo>
                      <a:pt x="32065" y="66180"/>
                      <a:pt x="36154" y="64341"/>
                      <a:pt x="38028" y="60743"/>
                    </a:cubicBezTo>
                    <a:cubicBezTo>
                      <a:pt x="38995" y="58909"/>
                      <a:pt x="39429" y="56741"/>
                      <a:pt x="40997" y="55406"/>
                    </a:cubicBezTo>
                    <a:cubicBezTo>
                      <a:pt x="44366" y="52504"/>
                      <a:pt x="50603" y="55206"/>
                      <a:pt x="53505" y="51770"/>
                    </a:cubicBezTo>
                    <a:cubicBezTo>
                      <a:pt x="56174" y="48601"/>
                      <a:pt x="53205" y="43331"/>
                      <a:pt x="55373" y="39829"/>
                    </a:cubicBezTo>
                    <a:cubicBezTo>
                      <a:pt x="56875" y="37393"/>
                      <a:pt x="60043" y="36893"/>
                      <a:pt x="62745" y="36093"/>
                    </a:cubicBezTo>
                    <a:cubicBezTo>
                      <a:pt x="65447" y="35359"/>
                      <a:pt x="68550" y="33391"/>
                      <a:pt x="68216" y="30555"/>
                    </a:cubicBezTo>
                    <a:cubicBezTo>
                      <a:pt x="68049" y="29087"/>
                      <a:pt x="66948" y="27920"/>
                      <a:pt x="66215" y="26686"/>
                    </a:cubicBezTo>
                    <a:cubicBezTo>
                      <a:pt x="63546" y="22183"/>
                      <a:pt x="65080" y="16312"/>
                      <a:pt x="67716" y="11742"/>
                    </a:cubicBezTo>
                    <a:cubicBezTo>
                      <a:pt x="70017" y="7772"/>
                      <a:pt x="73186" y="4170"/>
                      <a:pt x="7522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1704428" y="1291735"/>
                <a:ext cx="2651075" cy="3495781"/>
              </a:xfrm>
              <a:custGeom>
                <a:avLst/>
                <a:gdLst/>
                <a:ahLst/>
                <a:cxnLst/>
                <a:rect l="l" t="t" r="r" b="b"/>
                <a:pathLst>
                  <a:path w="106043" h="133797" extrusionOk="0">
                    <a:moveTo>
                      <a:pt x="32790" y="0"/>
                    </a:moveTo>
                    <a:cubicBezTo>
                      <a:pt x="36326" y="34892"/>
                      <a:pt x="23317" y="71918"/>
                      <a:pt x="0" y="98137"/>
                    </a:cubicBezTo>
                    <a:lnTo>
                      <a:pt x="0" y="133796"/>
                    </a:lnTo>
                    <a:lnTo>
                      <a:pt x="106042" y="133796"/>
                    </a:lnTo>
                    <a:lnTo>
                      <a:pt x="106042" y="98137"/>
                    </a:lnTo>
                    <a:cubicBezTo>
                      <a:pt x="82726" y="71918"/>
                      <a:pt x="69716" y="34892"/>
                      <a:pt x="73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2436600" y="1291750"/>
                <a:ext cx="1188375" cy="3344925"/>
              </a:xfrm>
              <a:custGeom>
                <a:avLst/>
                <a:gdLst/>
                <a:ahLst/>
                <a:cxnLst/>
                <a:rect l="l" t="t" r="r" b="b"/>
                <a:pathLst>
                  <a:path w="47535" h="133797" extrusionOk="0">
                    <a:moveTo>
                      <a:pt x="14711" y="0"/>
                    </a:moveTo>
                    <a:cubicBezTo>
                      <a:pt x="16279" y="34892"/>
                      <a:pt x="10441" y="71918"/>
                      <a:pt x="1" y="98137"/>
                    </a:cubicBezTo>
                    <a:lnTo>
                      <a:pt x="1" y="133796"/>
                    </a:lnTo>
                    <a:lnTo>
                      <a:pt x="47535" y="133796"/>
                    </a:lnTo>
                    <a:lnTo>
                      <a:pt x="47535" y="98137"/>
                    </a:lnTo>
                    <a:cubicBezTo>
                      <a:pt x="37060" y="71918"/>
                      <a:pt x="31223" y="34892"/>
                      <a:pt x="328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945550" y="1268400"/>
                <a:ext cx="38277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15311" h="2503" extrusionOk="0">
                    <a:moveTo>
                      <a:pt x="0" y="0"/>
                    </a:moveTo>
                    <a:lnTo>
                      <a:pt x="0" y="2502"/>
                    </a:lnTo>
                    <a:lnTo>
                      <a:pt x="15311" y="2502"/>
                    </a:lnTo>
                    <a:lnTo>
                      <a:pt x="153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2459950" y="1190000"/>
                <a:ext cx="1140850" cy="150150"/>
              </a:xfrm>
              <a:custGeom>
                <a:avLst/>
                <a:gdLst/>
                <a:ahLst/>
                <a:cxnLst/>
                <a:rect l="l" t="t" r="r" b="b"/>
                <a:pathLst>
                  <a:path w="45634" h="6006" extrusionOk="0">
                    <a:moveTo>
                      <a:pt x="1" y="1"/>
                    </a:moveTo>
                    <a:lnTo>
                      <a:pt x="1" y="6005"/>
                    </a:lnTo>
                    <a:lnTo>
                      <a:pt x="45633" y="6005"/>
                    </a:lnTo>
                    <a:lnTo>
                      <a:pt x="456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389200" y="1767925"/>
                <a:ext cx="64250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36" extrusionOk="0">
                    <a:moveTo>
                      <a:pt x="1" y="0"/>
                    </a:moveTo>
                    <a:lnTo>
                      <a:pt x="1" y="2535"/>
                    </a:lnTo>
                    <a:lnTo>
                      <a:pt x="2569" y="2535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1909951" y="1740420"/>
                <a:ext cx="63400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536" extrusionOk="0">
                    <a:moveTo>
                      <a:pt x="0" y="1"/>
                    </a:moveTo>
                    <a:lnTo>
                      <a:pt x="0" y="2536"/>
                    </a:lnTo>
                    <a:lnTo>
                      <a:pt x="2536" y="2536"/>
                    </a:lnTo>
                    <a:lnTo>
                      <a:pt x="25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1764851" y="1974770"/>
                <a:ext cx="63400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536" extrusionOk="0">
                    <a:moveTo>
                      <a:pt x="0" y="0"/>
                    </a:moveTo>
                    <a:lnTo>
                      <a:pt x="0" y="2535"/>
                    </a:lnTo>
                    <a:lnTo>
                      <a:pt x="2535" y="2535"/>
                    </a:lnTo>
                    <a:lnTo>
                      <a:pt x="25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1878251" y="2314995"/>
                <a:ext cx="64250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36" extrusionOk="0">
                    <a:moveTo>
                      <a:pt x="1" y="1"/>
                    </a:moveTo>
                    <a:lnTo>
                      <a:pt x="1" y="2536"/>
                    </a:lnTo>
                    <a:lnTo>
                      <a:pt x="2569" y="2536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541825" y="2079800"/>
                <a:ext cx="634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537" extrusionOk="0">
                    <a:moveTo>
                      <a:pt x="0" y="1"/>
                    </a:moveTo>
                    <a:lnTo>
                      <a:pt x="0" y="2536"/>
                    </a:lnTo>
                    <a:lnTo>
                      <a:pt x="2535" y="2536"/>
                    </a:lnTo>
                    <a:lnTo>
                      <a:pt x="25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" name="Google Shape;67;p15"/>
          <p:cNvSpPr/>
          <p:nvPr/>
        </p:nvSpPr>
        <p:spPr>
          <a:xfrm>
            <a:off x="811447" y="2191582"/>
            <a:ext cx="3043930" cy="1554382"/>
          </a:xfrm>
          <a:custGeom>
            <a:avLst/>
            <a:gdLst/>
            <a:ahLst/>
            <a:cxnLst/>
            <a:rect l="l" t="t" r="r" b="b"/>
            <a:pathLst>
              <a:path w="251981" h="128674" extrusionOk="0">
                <a:moveTo>
                  <a:pt x="242407" y="0"/>
                </a:moveTo>
                <a:cubicBezTo>
                  <a:pt x="241206" y="7272"/>
                  <a:pt x="233167" y="11509"/>
                  <a:pt x="225829" y="11942"/>
                </a:cubicBezTo>
                <a:cubicBezTo>
                  <a:pt x="225254" y="11974"/>
                  <a:pt x="224679" y="11988"/>
                  <a:pt x="224104" y="11988"/>
                </a:cubicBezTo>
                <a:cubicBezTo>
                  <a:pt x="217350" y="11988"/>
                  <a:pt x="210643" y="9974"/>
                  <a:pt x="203880" y="9574"/>
                </a:cubicBezTo>
                <a:cubicBezTo>
                  <a:pt x="203168" y="9526"/>
                  <a:pt x="202448" y="9501"/>
                  <a:pt x="201723" y="9501"/>
                </a:cubicBezTo>
                <a:cubicBezTo>
                  <a:pt x="194941" y="9501"/>
                  <a:pt x="187811" y="11690"/>
                  <a:pt x="184466" y="17446"/>
                </a:cubicBezTo>
                <a:cubicBezTo>
                  <a:pt x="182364" y="21082"/>
                  <a:pt x="182164" y="25419"/>
                  <a:pt x="181464" y="29555"/>
                </a:cubicBezTo>
                <a:cubicBezTo>
                  <a:pt x="180763" y="33658"/>
                  <a:pt x="179162" y="38094"/>
                  <a:pt x="175493" y="40096"/>
                </a:cubicBezTo>
                <a:cubicBezTo>
                  <a:pt x="174076" y="40879"/>
                  <a:pt x="172574" y="41198"/>
                  <a:pt x="171029" y="41198"/>
                </a:cubicBezTo>
                <a:cubicBezTo>
                  <a:pt x="167042" y="41198"/>
                  <a:pt x="162770" y="39073"/>
                  <a:pt x="158948" y="37294"/>
                </a:cubicBezTo>
                <a:cubicBezTo>
                  <a:pt x="155278" y="35616"/>
                  <a:pt x="151036" y="34345"/>
                  <a:pt x="147047" y="34345"/>
                </a:cubicBezTo>
                <a:cubicBezTo>
                  <a:pt x="143821" y="34345"/>
                  <a:pt x="140760" y="35176"/>
                  <a:pt x="138300" y="37294"/>
                </a:cubicBezTo>
                <a:cubicBezTo>
                  <a:pt x="133763" y="41263"/>
                  <a:pt x="132462" y="48669"/>
                  <a:pt x="126825" y="50837"/>
                </a:cubicBezTo>
                <a:cubicBezTo>
                  <a:pt x="125845" y="51215"/>
                  <a:pt x="124865" y="51387"/>
                  <a:pt x="123893" y="51387"/>
                </a:cubicBezTo>
                <a:cubicBezTo>
                  <a:pt x="119039" y="51387"/>
                  <a:pt x="114393" y="47111"/>
                  <a:pt x="111113" y="42998"/>
                </a:cubicBezTo>
                <a:cubicBezTo>
                  <a:pt x="106610" y="37394"/>
                  <a:pt x="102407" y="31490"/>
                  <a:pt x="98571" y="25419"/>
                </a:cubicBezTo>
                <a:cubicBezTo>
                  <a:pt x="95569" y="20649"/>
                  <a:pt x="92400" y="15411"/>
                  <a:pt x="87096" y="13443"/>
                </a:cubicBezTo>
                <a:cubicBezTo>
                  <a:pt x="85685" y="12919"/>
                  <a:pt x="84246" y="12678"/>
                  <a:pt x="82810" y="12678"/>
                </a:cubicBezTo>
                <a:cubicBezTo>
                  <a:pt x="76575" y="12678"/>
                  <a:pt x="70400" y="17213"/>
                  <a:pt x="66849" y="22717"/>
                </a:cubicBezTo>
                <a:cubicBezTo>
                  <a:pt x="62445" y="29455"/>
                  <a:pt x="60577" y="37494"/>
                  <a:pt x="56741" y="44566"/>
                </a:cubicBezTo>
                <a:cubicBezTo>
                  <a:pt x="53174" y="51111"/>
                  <a:pt x="46751" y="57079"/>
                  <a:pt x="39485" y="57079"/>
                </a:cubicBezTo>
                <a:cubicBezTo>
                  <a:pt x="38937" y="57079"/>
                  <a:pt x="38384" y="57045"/>
                  <a:pt x="37828" y="56975"/>
                </a:cubicBezTo>
                <a:cubicBezTo>
                  <a:pt x="31957" y="56274"/>
                  <a:pt x="27254" y="51771"/>
                  <a:pt x="21583" y="50303"/>
                </a:cubicBezTo>
                <a:cubicBezTo>
                  <a:pt x="20413" y="50005"/>
                  <a:pt x="19221" y="49863"/>
                  <a:pt x="18030" y="49863"/>
                </a:cubicBezTo>
                <a:cubicBezTo>
                  <a:pt x="10430" y="49863"/>
                  <a:pt x="2895" y="55632"/>
                  <a:pt x="1569" y="63246"/>
                </a:cubicBezTo>
                <a:cubicBezTo>
                  <a:pt x="1" y="72252"/>
                  <a:pt x="1" y="87396"/>
                  <a:pt x="4037" y="95602"/>
                </a:cubicBezTo>
                <a:cubicBezTo>
                  <a:pt x="8073" y="103775"/>
                  <a:pt x="16012" y="109946"/>
                  <a:pt x="24919" y="111780"/>
                </a:cubicBezTo>
                <a:cubicBezTo>
                  <a:pt x="27172" y="112239"/>
                  <a:pt x="29444" y="112436"/>
                  <a:pt x="31722" y="112436"/>
                </a:cubicBezTo>
                <a:cubicBezTo>
                  <a:pt x="38886" y="112436"/>
                  <a:pt x="46120" y="110492"/>
                  <a:pt x="53105" y="108645"/>
                </a:cubicBezTo>
                <a:cubicBezTo>
                  <a:pt x="58392" y="107230"/>
                  <a:pt x="63711" y="106622"/>
                  <a:pt x="69056" y="106622"/>
                </a:cubicBezTo>
                <a:cubicBezTo>
                  <a:pt x="98107" y="106622"/>
                  <a:pt x="127910" y="124587"/>
                  <a:pt x="157380" y="128559"/>
                </a:cubicBezTo>
                <a:cubicBezTo>
                  <a:pt x="157942" y="128636"/>
                  <a:pt x="158504" y="128673"/>
                  <a:pt x="159066" y="128673"/>
                </a:cubicBezTo>
                <a:cubicBezTo>
                  <a:pt x="173786" y="128673"/>
                  <a:pt x="188311" y="103207"/>
                  <a:pt x="203173" y="103207"/>
                </a:cubicBezTo>
                <a:cubicBezTo>
                  <a:pt x="203219" y="103207"/>
                  <a:pt x="203266" y="103207"/>
                  <a:pt x="203313" y="103208"/>
                </a:cubicBezTo>
                <a:cubicBezTo>
                  <a:pt x="203649" y="103213"/>
                  <a:pt x="203986" y="103215"/>
                  <a:pt x="204323" y="103215"/>
                </a:cubicBezTo>
                <a:cubicBezTo>
                  <a:pt x="219484" y="103215"/>
                  <a:pt x="235724" y="98058"/>
                  <a:pt x="244175" y="85495"/>
                </a:cubicBezTo>
                <a:cubicBezTo>
                  <a:pt x="251180" y="75088"/>
                  <a:pt x="251580" y="61678"/>
                  <a:pt x="251747" y="49102"/>
                </a:cubicBezTo>
                <a:cubicBezTo>
                  <a:pt x="251981" y="32190"/>
                  <a:pt x="250646" y="14778"/>
                  <a:pt x="242407" y="0"/>
                </a:cubicBezTo>
                <a:close/>
              </a:path>
            </a:pathLst>
          </a:custGeom>
          <a:solidFill>
            <a:srgbClr val="FFFFFF">
              <a:alpha val="254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4591822" y="1817175"/>
            <a:ext cx="4159503" cy="17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Smoke-Aware City Forecasting</a:t>
            </a:r>
            <a:br>
              <a:rPr lang="en-US" dirty="0"/>
            </a:br>
            <a:r>
              <a:rPr lang="en-US" sz="1600" i="1" dirty="0"/>
              <a:t>Predicting tomorrow’s PM₂.₅ in Reno, Nevada using open data and machine learning</a:t>
            </a:r>
            <a:endParaRPr sz="1600" i="1" dirty="0"/>
          </a:p>
        </p:txBody>
      </p:sp>
      <p:grpSp>
        <p:nvGrpSpPr>
          <p:cNvPr id="70" name="Google Shape;70;p15"/>
          <p:cNvGrpSpPr/>
          <p:nvPr/>
        </p:nvGrpSpPr>
        <p:grpSpPr>
          <a:xfrm>
            <a:off x="1555195" y="2389515"/>
            <a:ext cx="1644445" cy="1450343"/>
            <a:chOff x="476125" y="2404475"/>
            <a:chExt cx="3403239" cy="3001538"/>
          </a:xfrm>
        </p:grpSpPr>
        <p:sp>
          <p:nvSpPr>
            <p:cNvPr id="71" name="Google Shape;71;p15"/>
            <p:cNvSpPr/>
            <p:nvPr/>
          </p:nvSpPr>
          <p:spPr>
            <a:xfrm>
              <a:off x="1965487" y="4890479"/>
              <a:ext cx="414617" cy="299274"/>
            </a:xfrm>
            <a:custGeom>
              <a:avLst/>
              <a:gdLst/>
              <a:ahLst/>
              <a:cxnLst/>
              <a:rect l="l" t="t" r="r" b="b"/>
              <a:pathLst>
                <a:path w="12610" h="9102" extrusionOk="0">
                  <a:moveTo>
                    <a:pt x="9173" y="1"/>
                  </a:moveTo>
                  <a:cubicBezTo>
                    <a:pt x="8773" y="834"/>
                    <a:pt x="7806" y="1201"/>
                    <a:pt x="6872" y="1402"/>
                  </a:cubicBezTo>
                  <a:cubicBezTo>
                    <a:pt x="5971" y="1568"/>
                    <a:pt x="5004" y="1635"/>
                    <a:pt x="4170" y="2035"/>
                  </a:cubicBezTo>
                  <a:cubicBezTo>
                    <a:pt x="3336" y="2469"/>
                    <a:pt x="2635" y="3336"/>
                    <a:pt x="2835" y="4237"/>
                  </a:cubicBezTo>
                  <a:cubicBezTo>
                    <a:pt x="2202" y="4504"/>
                    <a:pt x="1268" y="5037"/>
                    <a:pt x="801" y="5504"/>
                  </a:cubicBezTo>
                  <a:cubicBezTo>
                    <a:pt x="334" y="5971"/>
                    <a:pt x="0" y="6672"/>
                    <a:pt x="134" y="7306"/>
                  </a:cubicBezTo>
                  <a:cubicBezTo>
                    <a:pt x="267" y="8006"/>
                    <a:pt x="834" y="8573"/>
                    <a:pt x="1535" y="8874"/>
                  </a:cubicBezTo>
                  <a:cubicBezTo>
                    <a:pt x="1948" y="9039"/>
                    <a:pt x="2413" y="9102"/>
                    <a:pt x="2874" y="9102"/>
                  </a:cubicBezTo>
                  <a:cubicBezTo>
                    <a:pt x="3156" y="9102"/>
                    <a:pt x="3437" y="9078"/>
                    <a:pt x="3703" y="9040"/>
                  </a:cubicBezTo>
                  <a:cubicBezTo>
                    <a:pt x="7372" y="8640"/>
                    <a:pt x="10841" y="6338"/>
                    <a:pt x="12609" y="3069"/>
                  </a:cubicBezTo>
                  <a:cubicBezTo>
                    <a:pt x="11675" y="1402"/>
                    <a:pt x="10941" y="534"/>
                    <a:pt x="9173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2191394" y="3505311"/>
              <a:ext cx="897197" cy="1576103"/>
            </a:xfrm>
            <a:custGeom>
              <a:avLst/>
              <a:gdLst/>
              <a:ahLst/>
              <a:cxnLst/>
              <a:rect l="l" t="t" r="r" b="b"/>
              <a:pathLst>
                <a:path w="27287" h="47935" extrusionOk="0">
                  <a:moveTo>
                    <a:pt x="19348" y="0"/>
                  </a:moveTo>
                  <a:cubicBezTo>
                    <a:pt x="18147" y="6272"/>
                    <a:pt x="16579" y="12476"/>
                    <a:pt x="14578" y="18514"/>
                  </a:cubicBezTo>
                  <a:cubicBezTo>
                    <a:pt x="11642" y="27520"/>
                    <a:pt x="7573" y="36693"/>
                    <a:pt x="1" y="42431"/>
                  </a:cubicBezTo>
                  <a:cubicBezTo>
                    <a:pt x="1268" y="44632"/>
                    <a:pt x="2936" y="46734"/>
                    <a:pt x="5171" y="47935"/>
                  </a:cubicBezTo>
                  <a:cubicBezTo>
                    <a:pt x="12776" y="42631"/>
                    <a:pt x="19181" y="35359"/>
                    <a:pt x="23451" y="27153"/>
                  </a:cubicBezTo>
                  <a:cubicBezTo>
                    <a:pt x="25085" y="24018"/>
                    <a:pt x="24985" y="20682"/>
                    <a:pt x="25852" y="17213"/>
                  </a:cubicBezTo>
                  <a:cubicBezTo>
                    <a:pt x="26753" y="13810"/>
                    <a:pt x="27287" y="10174"/>
                    <a:pt x="26453" y="6705"/>
                  </a:cubicBezTo>
                  <a:cubicBezTo>
                    <a:pt x="25619" y="3336"/>
                    <a:pt x="22784" y="901"/>
                    <a:pt x="19348" y="0"/>
                  </a:cubicBezTo>
                  <a:close/>
                </a:path>
              </a:pathLst>
            </a:custGeom>
            <a:solidFill>
              <a:srgbClr val="40A6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2191394" y="3505311"/>
              <a:ext cx="897197" cy="1576103"/>
            </a:xfrm>
            <a:custGeom>
              <a:avLst/>
              <a:gdLst/>
              <a:ahLst/>
              <a:cxnLst/>
              <a:rect l="l" t="t" r="r" b="b"/>
              <a:pathLst>
                <a:path w="27287" h="47935" extrusionOk="0">
                  <a:moveTo>
                    <a:pt x="19348" y="0"/>
                  </a:moveTo>
                  <a:cubicBezTo>
                    <a:pt x="18147" y="6272"/>
                    <a:pt x="16579" y="12476"/>
                    <a:pt x="14578" y="18514"/>
                  </a:cubicBezTo>
                  <a:cubicBezTo>
                    <a:pt x="11642" y="27520"/>
                    <a:pt x="7573" y="36693"/>
                    <a:pt x="1" y="42431"/>
                  </a:cubicBezTo>
                  <a:cubicBezTo>
                    <a:pt x="1268" y="44632"/>
                    <a:pt x="2936" y="46734"/>
                    <a:pt x="5171" y="47935"/>
                  </a:cubicBezTo>
                  <a:cubicBezTo>
                    <a:pt x="12776" y="42631"/>
                    <a:pt x="19181" y="35359"/>
                    <a:pt x="23451" y="27153"/>
                  </a:cubicBezTo>
                  <a:cubicBezTo>
                    <a:pt x="25085" y="24018"/>
                    <a:pt x="24985" y="20682"/>
                    <a:pt x="25852" y="17213"/>
                  </a:cubicBezTo>
                  <a:cubicBezTo>
                    <a:pt x="26753" y="13810"/>
                    <a:pt x="27287" y="10174"/>
                    <a:pt x="26453" y="6705"/>
                  </a:cubicBezTo>
                  <a:cubicBezTo>
                    <a:pt x="25619" y="3336"/>
                    <a:pt x="22784" y="901"/>
                    <a:pt x="19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2663003" y="3182116"/>
              <a:ext cx="1089117" cy="2045596"/>
            </a:xfrm>
            <a:custGeom>
              <a:avLst/>
              <a:gdLst/>
              <a:ahLst/>
              <a:cxnLst/>
              <a:rect l="l" t="t" r="r" b="b"/>
              <a:pathLst>
                <a:path w="33124" h="62214" extrusionOk="0">
                  <a:moveTo>
                    <a:pt x="18400" y="0"/>
                  </a:moveTo>
                  <a:cubicBezTo>
                    <a:pt x="16746" y="0"/>
                    <a:pt x="15070" y="346"/>
                    <a:pt x="13477" y="924"/>
                  </a:cubicBezTo>
                  <a:cubicBezTo>
                    <a:pt x="8006" y="2925"/>
                    <a:pt x="3903" y="9230"/>
                    <a:pt x="1968" y="16168"/>
                  </a:cubicBezTo>
                  <a:cubicBezTo>
                    <a:pt x="34" y="23140"/>
                    <a:pt x="0" y="30779"/>
                    <a:pt x="501" y="38151"/>
                  </a:cubicBezTo>
                  <a:cubicBezTo>
                    <a:pt x="1001" y="45789"/>
                    <a:pt x="2035" y="53362"/>
                    <a:pt x="3569" y="60767"/>
                  </a:cubicBezTo>
                  <a:cubicBezTo>
                    <a:pt x="7731" y="61770"/>
                    <a:pt x="11933" y="62214"/>
                    <a:pt x="16148" y="62214"/>
                  </a:cubicBezTo>
                  <a:cubicBezTo>
                    <a:pt x="20481" y="62214"/>
                    <a:pt x="24826" y="61745"/>
                    <a:pt x="29154" y="60934"/>
                  </a:cubicBezTo>
                  <a:cubicBezTo>
                    <a:pt x="31756" y="50693"/>
                    <a:pt x="33091" y="39952"/>
                    <a:pt x="33091" y="29178"/>
                  </a:cubicBezTo>
                  <a:cubicBezTo>
                    <a:pt x="33124" y="24107"/>
                    <a:pt x="32824" y="18970"/>
                    <a:pt x="31589" y="14167"/>
                  </a:cubicBezTo>
                  <a:cubicBezTo>
                    <a:pt x="30322" y="9397"/>
                    <a:pt x="28087" y="4893"/>
                    <a:pt x="24785" y="2225"/>
                  </a:cubicBezTo>
                  <a:cubicBezTo>
                    <a:pt x="22878" y="646"/>
                    <a:pt x="20660" y="0"/>
                    <a:pt x="184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3248634" y="3549170"/>
              <a:ext cx="399262" cy="658060"/>
            </a:xfrm>
            <a:custGeom>
              <a:avLst/>
              <a:gdLst/>
              <a:ahLst/>
              <a:cxnLst/>
              <a:rect l="l" t="t" r="r" b="b"/>
              <a:pathLst>
                <a:path w="12143" h="20014" extrusionOk="0">
                  <a:moveTo>
                    <a:pt x="2770" y="1"/>
                  </a:moveTo>
                  <a:lnTo>
                    <a:pt x="2770" y="1"/>
                  </a:lnTo>
                  <a:cubicBezTo>
                    <a:pt x="3770" y="3336"/>
                    <a:pt x="4804" y="6772"/>
                    <a:pt x="4671" y="10275"/>
                  </a:cubicBezTo>
                  <a:cubicBezTo>
                    <a:pt x="4538" y="13777"/>
                    <a:pt x="3036" y="17413"/>
                    <a:pt x="1" y="19181"/>
                  </a:cubicBezTo>
                  <a:cubicBezTo>
                    <a:pt x="1315" y="19717"/>
                    <a:pt x="2696" y="20013"/>
                    <a:pt x="4029" y="20013"/>
                  </a:cubicBezTo>
                  <a:cubicBezTo>
                    <a:pt x="6182" y="20013"/>
                    <a:pt x="8207" y="19239"/>
                    <a:pt x="9608" y="17446"/>
                  </a:cubicBezTo>
                  <a:cubicBezTo>
                    <a:pt x="11843" y="14511"/>
                    <a:pt x="12143" y="10308"/>
                    <a:pt x="10609" y="6972"/>
                  </a:cubicBezTo>
                  <a:cubicBezTo>
                    <a:pt x="9041" y="3603"/>
                    <a:pt x="6339" y="935"/>
                    <a:pt x="27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2952531" y="3015060"/>
              <a:ext cx="307132" cy="376739"/>
            </a:xfrm>
            <a:custGeom>
              <a:avLst/>
              <a:gdLst/>
              <a:ahLst/>
              <a:cxnLst/>
              <a:rect l="l" t="t" r="r" b="b"/>
              <a:pathLst>
                <a:path w="9341" h="11458" extrusionOk="0">
                  <a:moveTo>
                    <a:pt x="6839" y="1"/>
                  </a:moveTo>
                  <a:cubicBezTo>
                    <a:pt x="4070" y="1001"/>
                    <a:pt x="1568" y="2703"/>
                    <a:pt x="1" y="5171"/>
                  </a:cubicBezTo>
                  <a:cubicBezTo>
                    <a:pt x="634" y="7139"/>
                    <a:pt x="1201" y="9141"/>
                    <a:pt x="1835" y="11075"/>
                  </a:cubicBezTo>
                  <a:cubicBezTo>
                    <a:pt x="2551" y="11332"/>
                    <a:pt x="3367" y="11458"/>
                    <a:pt x="4168" y="11458"/>
                  </a:cubicBezTo>
                  <a:cubicBezTo>
                    <a:pt x="4823" y="11458"/>
                    <a:pt x="5468" y="11374"/>
                    <a:pt x="6038" y="11209"/>
                  </a:cubicBezTo>
                  <a:cubicBezTo>
                    <a:pt x="7339" y="10808"/>
                    <a:pt x="8540" y="9974"/>
                    <a:pt x="9341" y="8874"/>
                  </a:cubicBezTo>
                  <a:cubicBezTo>
                    <a:pt x="8673" y="5872"/>
                    <a:pt x="7773" y="2903"/>
                    <a:pt x="6839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2952531" y="3013975"/>
              <a:ext cx="263270" cy="359773"/>
            </a:xfrm>
            <a:custGeom>
              <a:avLst/>
              <a:gdLst/>
              <a:ahLst/>
              <a:cxnLst/>
              <a:rect l="l" t="t" r="r" b="b"/>
              <a:pathLst>
                <a:path w="8007" h="10942" extrusionOk="0">
                  <a:moveTo>
                    <a:pt x="6839" y="0"/>
                  </a:moveTo>
                  <a:cubicBezTo>
                    <a:pt x="4070" y="1001"/>
                    <a:pt x="1568" y="2736"/>
                    <a:pt x="1" y="5204"/>
                  </a:cubicBezTo>
                  <a:cubicBezTo>
                    <a:pt x="601" y="7105"/>
                    <a:pt x="1201" y="9040"/>
                    <a:pt x="1802" y="10941"/>
                  </a:cubicBezTo>
                  <a:cubicBezTo>
                    <a:pt x="4470" y="9174"/>
                    <a:pt x="6639" y="6605"/>
                    <a:pt x="8006" y="3703"/>
                  </a:cubicBezTo>
                  <a:cubicBezTo>
                    <a:pt x="7639" y="2435"/>
                    <a:pt x="7272" y="1201"/>
                    <a:pt x="6839" y="0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2361409" y="2438636"/>
              <a:ext cx="977259" cy="680682"/>
            </a:xfrm>
            <a:custGeom>
              <a:avLst/>
              <a:gdLst/>
              <a:ahLst/>
              <a:cxnLst/>
              <a:rect l="l" t="t" r="r" b="b"/>
              <a:pathLst>
                <a:path w="29722" h="20702" extrusionOk="0">
                  <a:moveTo>
                    <a:pt x="18326" y="1"/>
                  </a:moveTo>
                  <a:cubicBezTo>
                    <a:pt x="17269" y="1"/>
                    <a:pt x="16213" y="224"/>
                    <a:pt x="15278" y="721"/>
                  </a:cubicBezTo>
                  <a:cubicBezTo>
                    <a:pt x="13910" y="1488"/>
                    <a:pt x="12843" y="2822"/>
                    <a:pt x="11408" y="3389"/>
                  </a:cubicBezTo>
                  <a:cubicBezTo>
                    <a:pt x="10683" y="3679"/>
                    <a:pt x="9907" y="3776"/>
                    <a:pt x="9119" y="3776"/>
                  </a:cubicBezTo>
                  <a:cubicBezTo>
                    <a:pt x="8638" y="3776"/>
                    <a:pt x="8153" y="3740"/>
                    <a:pt x="7672" y="3689"/>
                  </a:cubicBezTo>
                  <a:cubicBezTo>
                    <a:pt x="6646" y="3578"/>
                    <a:pt x="5596" y="3398"/>
                    <a:pt x="4562" y="3398"/>
                  </a:cubicBezTo>
                  <a:cubicBezTo>
                    <a:pt x="4353" y="3398"/>
                    <a:pt x="4144" y="3406"/>
                    <a:pt x="3936" y="3423"/>
                  </a:cubicBezTo>
                  <a:cubicBezTo>
                    <a:pt x="2735" y="3556"/>
                    <a:pt x="1434" y="4056"/>
                    <a:pt x="734" y="5090"/>
                  </a:cubicBezTo>
                  <a:cubicBezTo>
                    <a:pt x="67" y="6058"/>
                    <a:pt x="0" y="7259"/>
                    <a:pt x="167" y="8393"/>
                  </a:cubicBezTo>
                  <a:cubicBezTo>
                    <a:pt x="634" y="11662"/>
                    <a:pt x="2935" y="14731"/>
                    <a:pt x="6104" y="15565"/>
                  </a:cubicBezTo>
                  <a:cubicBezTo>
                    <a:pt x="6742" y="15726"/>
                    <a:pt x="7389" y="15795"/>
                    <a:pt x="8038" y="15795"/>
                  </a:cubicBezTo>
                  <a:cubicBezTo>
                    <a:pt x="9937" y="15795"/>
                    <a:pt x="11862" y="15211"/>
                    <a:pt x="13676" y="14664"/>
                  </a:cubicBezTo>
                  <a:cubicBezTo>
                    <a:pt x="14777" y="14330"/>
                    <a:pt x="15144" y="13263"/>
                    <a:pt x="16112" y="12696"/>
                  </a:cubicBezTo>
                  <a:cubicBezTo>
                    <a:pt x="16916" y="12179"/>
                    <a:pt x="17869" y="11835"/>
                    <a:pt x="18822" y="11835"/>
                  </a:cubicBezTo>
                  <a:cubicBezTo>
                    <a:pt x="18975" y="11835"/>
                    <a:pt x="19128" y="11843"/>
                    <a:pt x="19280" y="11862"/>
                  </a:cubicBezTo>
                  <a:cubicBezTo>
                    <a:pt x="20982" y="12029"/>
                    <a:pt x="22449" y="13363"/>
                    <a:pt x="23217" y="14897"/>
                  </a:cubicBezTo>
                  <a:cubicBezTo>
                    <a:pt x="24017" y="16432"/>
                    <a:pt x="23950" y="18934"/>
                    <a:pt x="24117" y="20702"/>
                  </a:cubicBezTo>
                  <a:cubicBezTo>
                    <a:pt x="26185" y="19501"/>
                    <a:pt x="27787" y="17533"/>
                    <a:pt x="28654" y="15264"/>
                  </a:cubicBezTo>
                  <a:cubicBezTo>
                    <a:pt x="29554" y="13029"/>
                    <a:pt x="29721" y="10561"/>
                    <a:pt x="29388" y="8193"/>
                  </a:cubicBezTo>
                  <a:cubicBezTo>
                    <a:pt x="29221" y="7059"/>
                    <a:pt x="28954" y="5924"/>
                    <a:pt x="28287" y="5024"/>
                  </a:cubicBezTo>
                  <a:cubicBezTo>
                    <a:pt x="27653" y="4090"/>
                    <a:pt x="26519" y="3189"/>
                    <a:pt x="25385" y="3189"/>
                  </a:cubicBezTo>
                  <a:cubicBezTo>
                    <a:pt x="23984" y="1922"/>
                    <a:pt x="22416" y="887"/>
                    <a:pt x="20648" y="354"/>
                  </a:cubicBezTo>
                  <a:cubicBezTo>
                    <a:pt x="19906" y="126"/>
                    <a:pt x="19116" y="1"/>
                    <a:pt x="18326" y="1"/>
                  </a:cubicBezTo>
                  <a:close/>
                </a:path>
              </a:pathLst>
            </a:custGeom>
            <a:solidFill>
              <a:srgbClr val="B17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2721132" y="2660532"/>
              <a:ext cx="501256" cy="595884"/>
            </a:xfrm>
            <a:custGeom>
              <a:avLst/>
              <a:gdLst/>
              <a:ahLst/>
              <a:cxnLst/>
              <a:rect l="l" t="t" r="r" b="b"/>
              <a:pathLst>
                <a:path w="15245" h="18123" extrusionOk="0">
                  <a:moveTo>
                    <a:pt x="9008" y="0"/>
                  </a:moveTo>
                  <a:cubicBezTo>
                    <a:pt x="7857" y="0"/>
                    <a:pt x="6690" y="338"/>
                    <a:pt x="5638" y="777"/>
                  </a:cubicBezTo>
                  <a:cubicBezTo>
                    <a:pt x="3669" y="1510"/>
                    <a:pt x="1701" y="2911"/>
                    <a:pt x="0" y="4146"/>
                  </a:cubicBezTo>
                  <a:cubicBezTo>
                    <a:pt x="0" y="9483"/>
                    <a:pt x="2569" y="14787"/>
                    <a:pt x="6738" y="18122"/>
                  </a:cubicBezTo>
                  <a:cubicBezTo>
                    <a:pt x="9740" y="17322"/>
                    <a:pt x="12743" y="15187"/>
                    <a:pt x="14010" y="12351"/>
                  </a:cubicBezTo>
                  <a:cubicBezTo>
                    <a:pt x="15244" y="9516"/>
                    <a:pt x="15211" y="6147"/>
                    <a:pt x="13843" y="3412"/>
                  </a:cubicBezTo>
                  <a:cubicBezTo>
                    <a:pt x="13176" y="2077"/>
                    <a:pt x="12176" y="843"/>
                    <a:pt x="10775" y="310"/>
                  </a:cubicBezTo>
                  <a:cubicBezTo>
                    <a:pt x="10203" y="92"/>
                    <a:pt x="9608" y="0"/>
                    <a:pt x="9008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3018321" y="2809965"/>
              <a:ext cx="99857" cy="188698"/>
            </a:xfrm>
            <a:custGeom>
              <a:avLst/>
              <a:gdLst/>
              <a:ahLst/>
              <a:cxnLst/>
              <a:rect l="l" t="t" r="r" b="b"/>
              <a:pathLst>
                <a:path w="3037" h="5739" extrusionOk="0">
                  <a:moveTo>
                    <a:pt x="3003" y="1"/>
                  </a:moveTo>
                  <a:cubicBezTo>
                    <a:pt x="2903" y="68"/>
                    <a:pt x="2836" y="134"/>
                    <a:pt x="2703" y="168"/>
                  </a:cubicBezTo>
                  <a:cubicBezTo>
                    <a:pt x="1002" y="1469"/>
                    <a:pt x="1" y="3603"/>
                    <a:pt x="34" y="5738"/>
                  </a:cubicBezTo>
                  <a:lnTo>
                    <a:pt x="501" y="5738"/>
                  </a:lnTo>
                  <a:cubicBezTo>
                    <a:pt x="368" y="3770"/>
                    <a:pt x="1369" y="1769"/>
                    <a:pt x="2970" y="568"/>
                  </a:cubicBezTo>
                  <a:cubicBezTo>
                    <a:pt x="3003" y="568"/>
                    <a:pt x="3003" y="535"/>
                    <a:pt x="3036" y="535"/>
                  </a:cubicBezTo>
                  <a:lnTo>
                    <a:pt x="3036" y="468"/>
                  </a:lnTo>
                  <a:cubicBezTo>
                    <a:pt x="3003" y="301"/>
                    <a:pt x="3003" y="168"/>
                    <a:pt x="30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3041369" y="2818743"/>
              <a:ext cx="175513" cy="285201"/>
            </a:xfrm>
            <a:custGeom>
              <a:avLst/>
              <a:gdLst/>
              <a:ahLst/>
              <a:cxnLst/>
              <a:rect l="l" t="t" r="r" b="b"/>
              <a:pathLst>
                <a:path w="5338" h="8674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4604" y="268"/>
                    <a:pt x="4570" y="501"/>
                    <a:pt x="4404" y="735"/>
                  </a:cubicBezTo>
                  <a:cubicBezTo>
                    <a:pt x="4404" y="801"/>
                    <a:pt x="4404" y="801"/>
                    <a:pt x="4437" y="835"/>
                  </a:cubicBezTo>
                  <a:cubicBezTo>
                    <a:pt x="4570" y="1202"/>
                    <a:pt x="4604" y="1569"/>
                    <a:pt x="4637" y="2036"/>
                  </a:cubicBezTo>
                  <a:cubicBezTo>
                    <a:pt x="4637" y="2169"/>
                    <a:pt x="4637" y="2302"/>
                    <a:pt x="4670" y="2402"/>
                  </a:cubicBezTo>
                  <a:cubicBezTo>
                    <a:pt x="4670" y="2569"/>
                    <a:pt x="4737" y="2736"/>
                    <a:pt x="4737" y="2903"/>
                  </a:cubicBezTo>
                  <a:cubicBezTo>
                    <a:pt x="4804" y="3503"/>
                    <a:pt x="4904" y="4070"/>
                    <a:pt x="4737" y="4637"/>
                  </a:cubicBezTo>
                  <a:cubicBezTo>
                    <a:pt x="4604" y="5204"/>
                    <a:pt x="4170" y="5838"/>
                    <a:pt x="3503" y="6405"/>
                  </a:cubicBezTo>
                  <a:cubicBezTo>
                    <a:pt x="2502" y="7306"/>
                    <a:pt x="1301" y="7973"/>
                    <a:pt x="0" y="8240"/>
                  </a:cubicBezTo>
                  <a:lnTo>
                    <a:pt x="134" y="8674"/>
                  </a:lnTo>
                  <a:cubicBezTo>
                    <a:pt x="1502" y="8340"/>
                    <a:pt x="2769" y="7673"/>
                    <a:pt x="3837" y="6706"/>
                  </a:cubicBezTo>
                  <a:cubicBezTo>
                    <a:pt x="4604" y="6038"/>
                    <a:pt x="5004" y="5371"/>
                    <a:pt x="5171" y="4704"/>
                  </a:cubicBezTo>
                  <a:cubicBezTo>
                    <a:pt x="5338" y="4070"/>
                    <a:pt x="5271" y="3470"/>
                    <a:pt x="5171" y="2836"/>
                  </a:cubicBezTo>
                  <a:cubicBezTo>
                    <a:pt x="5171" y="2669"/>
                    <a:pt x="5137" y="2503"/>
                    <a:pt x="5137" y="2336"/>
                  </a:cubicBezTo>
                  <a:cubicBezTo>
                    <a:pt x="5137" y="2202"/>
                    <a:pt x="5104" y="2069"/>
                    <a:pt x="5104" y="1969"/>
                  </a:cubicBezTo>
                  <a:cubicBezTo>
                    <a:pt x="5071" y="1535"/>
                    <a:pt x="5004" y="1102"/>
                    <a:pt x="4837" y="668"/>
                  </a:cubicBezTo>
                  <a:cubicBezTo>
                    <a:pt x="4771" y="468"/>
                    <a:pt x="4637" y="201"/>
                    <a:pt x="4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2624601" y="2526224"/>
              <a:ext cx="678939" cy="565668"/>
            </a:xfrm>
            <a:custGeom>
              <a:avLst/>
              <a:gdLst/>
              <a:ahLst/>
              <a:cxnLst/>
              <a:rect l="l" t="t" r="r" b="b"/>
              <a:pathLst>
                <a:path w="20649" h="17204" extrusionOk="0">
                  <a:moveTo>
                    <a:pt x="9943" y="1"/>
                  </a:moveTo>
                  <a:cubicBezTo>
                    <a:pt x="6731" y="1"/>
                    <a:pt x="3540" y="1553"/>
                    <a:pt x="1635" y="4161"/>
                  </a:cubicBezTo>
                  <a:cubicBezTo>
                    <a:pt x="668" y="5429"/>
                    <a:pt x="1" y="7063"/>
                    <a:pt x="34" y="8698"/>
                  </a:cubicBezTo>
                  <a:cubicBezTo>
                    <a:pt x="1" y="10265"/>
                    <a:pt x="1168" y="11933"/>
                    <a:pt x="2603" y="12734"/>
                  </a:cubicBezTo>
                  <a:cubicBezTo>
                    <a:pt x="5838" y="11766"/>
                    <a:pt x="8807" y="9765"/>
                    <a:pt x="10875" y="7096"/>
                  </a:cubicBezTo>
                  <a:cubicBezTo>
                    <a:pt x="11843" y="7864"/>
                    <a:pt x="13043" y="8531"/>
                    <a:pt x="14311" y="8764"/>
                  </a:cubicBezTo>
                  <a:cubicBezTo>
                    <a:pt x="14845" y="9999"/>
                    <a:pt x="15045" y="11333"/>
                    <a:pt x="15145" y="12667"/>
                  </a:cubicBezTo>
                  <a:cubicBezTo>
                    <a:pt x="15478" y="12567"/>
                    <a:pt x="15779" y="12233"/>
                    <a:pt x="15979" y="12000"/>
                  </a:cubicBezTo>
                  <a:cubicBezTo>
                    <a:pt x="15445" y="11099"/>
                    <a:pt x="15178" y="9898"/>
                    <a:pt x="15278" y="8864"/>
                  </a:cubicBezTo>
                  <a:cubicBezTo>
                    <a:pt x="15312" y="8531"/>
                    <a:pt x="15378" y="8164"/>
                    <a:pt x="15712" y="8064"/>
                  </a:cubicBezTo>
                  <a:cubicBezTo>
                    <a:pt x="15763" y="8047"/>
                    <a:pt x="15813" y="8039"/>
                    <a:pt x="15861" y="8039"/>
                  </a:cubicBezTo>
                  <a:cubicBezTo>
                    <a:pt x="16194" y="8039"/>
                    <a:pt x="16467" y="8406"/>
                    <a:pt x="16613" y="8698"/>
                  </a:cubicBezTo>
                  <a:cubicBezTo>
                    <a:pt x="17513" y="10599"/>
                    <a:pt x="17447" y="13001"/>
                    <a:pt x="16346" y="14835"/>
                  </a:cubicBezTo>
                  <a:cubicBezTo>
                    <a:pt x="16713" y="15536"/>
                    <a:pt x="17013" y="16537"/>
                    <a:pt x="17447" y="17204"/>
                  </a:cubicBezTo>
                  <a:cubicBezTo>
                    <a:pt x="19848" y="14435"/>
                    <a:pt x="20649" y="10099"/>
                    <a:pt x="19415" y="6663"/>
                  </a:cubicBezTo>
                  <a:cubicBezTo>
                    <a:pt x="18114" y="3227"/>
                    <a:pt x="14845" y="592"/>
                    <a:pt x="11275" y="91"/>
                  </a:cubicBezTo>
                  <a:cubicBezTo>
                    <a:pt x="10833" y="31"/>
                    <a:pt x="10388" y="1"/>
                    <a:pt x="9943" y="1"/>
                  </a:cubicBezTo>
                  <a:close/>
                </a:path>
              </a:pathLst>
            </a:custGeom>
            <a:solidFill>
              <a:srgbClr val="B17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2717844" y="3428539"/>
              <a:ext cx="788594" cy="1214193"/>
            </a:xfrm>
            <a:custGeom>
              <a:avLst/>
              <a:gdLst/>
              <a:ahLst/>
              <a:cxnLst/>
              <a:rect l="l" t="t" r="r" b="b"/>
              <a:pathLst>
                <a:path w="23984" h="36928" extrusionOk="0">
                  <a:moveTo>
                    <a:pt x="4103" y="0"/>
                  </a:moveTo>
                  <a:cubicBezTo>
                    <a:pt x="2435" y="2502"/>
                    <a:pt x="1134" y="5504"/>
                    <a:pt x="267" y="8640"/>
                  </a:cubicBezTo>
                  <a:cubicBezTo>
                    <a:pt x="167" y="8940"/>
                    <a:pt x="100" y="9274"/>
                    <a:pt x="0" y="9574"/>
                  </a:cubicBezTo>
                  <a:cubicBezTo>
                    <a:pt x="1601" y="15945"/>
                    <a:pt x="4003" y="22016"/>
                    <a:pt x="7105" y="27487"/>
                  </a:cubicBezTo>
                  <a:cubicBezTo>
                    <a:pt x="9807" y="32190"/>
                    <a:pt x="13576" y="36827"/>
                    <a:pt x="18246" y="36927"/>
                  </a:cubicBezTo>
                  <a:cubicBezTo>
                    <a:pt x="18282" y="36927"/>
                    <a:pt x="18318" y="36928"/>
                    <a:pt x="18354" y="36928"/>
                  </a:cubicBezTo>
                  <a:cubicBezTo>
                    <a:pt x="20383" y="36928"/>
                    <a:pt x="22312" y="36000"/>
                    <a:pt x="23984" y="34525"/>
                  </a:cubicBezTo>
                  <a:cubicBezTo>
                    <a:pt x="22683" y="33458"/>
                    <a:pt x="21515" y="32190"/>
                    <a:pt x="20515" y="30822"/>
                  </a:cubicBezTo>
                  <a:cubicBezTo>
                    <a:pt x="19147" y="28921"/>
                    <a:pt x="18180" y="26653"/>
                    <a:pt x="17046" y="24518"/>
                  </a:cubicBezTo>
                  <a:cubicBezTo>
                    <a:pt x="16812" y="24018"/>
                    <a:pt x="16579" y="23584"/>
                    <a:pt x="16312" y="23117"/>
                  </a:cubicBezTo>
                  <a:cubicBezTo>
                    <a:pt x="14944" y="22850"/>
                    <a:pt x="13610" y="21649"/>
                    <a:pt x="12609" y="20315"/>
                  </a:cubicBezTo>
                  <a:cubicBezTo>
                    <a:pt x="8673" y="15145"/>
                    <a:pt x="6672" y="8406"/>
                    <a:pt x="4970" y="1601"/>
                  </a:cubicBezTo>
                  <a:cubicBezTo>
                    <a:pt x="4637" y="1435"/>
                    <a:pt x="4303" y="1335"/>
                    <a:pt x="3970" y="1335"/>
                  </a:cubicBezTo>
                  <a:cubicBezTo>
                    <a:pt x="4003" y="934"/>
                    <a:pt x="4070" y="467"/>
                    <a:pt x="4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2777059" y="2988758"/>
              <a:ext cx="302726" cy="277606"/>
            </a:xfrm>
            <a:custGeom>
              <a:avLst/>
              <a:gdLst/>
              <a:ahLst/>
              <a:cxnLst/>
              <a:rect l="l" t="t" r="r" b="b"/>
              <a:pathLst>
                <a:path w="9207" h="8443" extrusionOk="0">
                  <a:moveTo>
                    <a:pt x="7272" y="0"/>
                  </a:moveTo>
                  <a:cubicBezTo>
                    <a:pt x="6605" y="0"/>
                    <a:pt x="6071" y="567"/>
                    <a:pt x="5504" y="934"/>
                  </a:cubicBezTo>
                  <a:cubicBezTo>
                    <a:pt x="5146" y="1142"/>
                    <a:pt x="4723" y="1243"/>
                    <a:pt x="4302" y="1243"/>
                  </a:cubicBezTo>
                  <a:cubicBezTo>
                    <a:pt x="3980" y="1243"/>
                    <a:pt x="3659" y="1183"/>
                    <a:pt x="3369" y="1068"/>
                  </a:cubicBezTo>
                  <a:cubicBezTo>
                    <a:pt x="3018" y="905"/>
                    <a:pt x="2623" y="655"/>
                    <a:pt x="2237" y="655"/>
                  </a:cubicBezTo>
                  <a:cubicBezTo>
                    <a:pt x="2147" y="655"/>
                    <a:pt x="2057" y="669"/>
                    <a:pt x="1968" y="701"/>
                  </a:cubicBezTo>
                  <a:cubicBezTo>
                    <a:pt x="1268" y="934"/>
                    <a:pt x="1201" y="1935"/>
                    <a:pt x="701" y="2535"/>
                  </a:cubicBezTo>
                  <a:cubicBezTo>
                    <a:pt x="534" y="2702"/>
                    <a:pt x="201" y="2835"/>
                    <a:pt x="134" y="3136"/>
                  </a:cubicBezTo>
                  <a:cubicBezTo>
                    <a:pt x="0" y="3503"/>
                    <a:pt x="334" y="4036"/>
                    <a:pt x="534" y="4337"/>
                  </a:cubicBezTo>
                  <a:cubicBezTo>
                    <a:pt x="1201" y="5437"/>
                    <a:pt x="2002" y="6471"/>
                    <a:pt x="2936" y="7339"/>
                  </a:cubicBezTo>
                  <a:cubicBezTo>
                    <a:pt x="3336" y="7772"/>
                    <a:pt x="3803" y="8139"/>
                    <a:pt x="4370" y="8339"/>
                  </a:cubicBezTo>
                  <a:cubicBezTo>
                    <a:pt x="4601" y="8409"/>
                    <a:pt x="4849" y="8442"/>
                    <a:pt x="5100" y="8442"/>
                  </a:cubicBezTo>
                  <a:cubicBezTo>
                    <a:pt x="5572" y="8442"/>
                    <a:pt x="6058" y="8324"/>
                    <a:pt x="6472" y="8106"/>
                  </a:cubicBezTo>
                  <a:cubicBezTo>
                    <a:pt x="7105" y="7772"/>
                    <a:pt x="7639" y="7205"/>
                    <a:pt x="8006" y="6605"/>
                  </a:cubicBezTo>
                  <a:cubicBezTo>
                    <a:pt x="8940" y="5170"/>
                    <a:pt x="9207" y="3369"/>
                    <a:pt x="8840" y="1768"/>
                  </a:cubicBezTo>
                  <a:cubicBezTo>
                    <a:pt x="8773" y="1334"/>
                    <a:pt x="8607" y="934"/>
                    <a:pt x="8340" y="567"/>
                  </a:cubicBezTo>
                  <a:cubicBezTo>
                    <a:pt x="8106" y="267"/>
                    <a:pt x="7673" y="0"/>
                    <a:pt x="72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2707948" y="3107021"/>
              <a:ext cx="238051" cy="369867"/>
            </a:xfrm>
            <a:custGeom>
              <a:avLst/>
              <a:gdLst/>
              <a:ahLst/>
              <a:cxnLst/>
              <a:rect l="l" t="t" r="r" b="b"/>
              <a:pathLst>
                <a:path w="7240" h="11249" extrusionOk="0">
                  <a:moveTo>
                    <a:pt x="3463" y="0"/>
                  </a:moveTo>
                  <a:cubicBezTo>
                    <a:pt x="3285" y="0"/>
                    <a:pt x="3108" y="23"/>
                    <a:pt x="2936" y="72"/>
                  </a:cubicBezTo>
                  <a:cubicBezTo>
                    <a:pt x="1836" y="373"/>
                    <a:pt x="1235" y="1507"/>
                    <a:pt x="902" y="2574"/>
                  </a:cubicBezTo>
                  <a:cubicBezTo>
                    <a:pt x="1" y="5443"/>
                    <a:pt x="334" y="8679"/>
                    <a:pt x="1869" y="11247"/>
                  </a:cubicBezTo>
                  <a:cubicBezTo>
                    <a:pt x="1912" y="11248"/>
                    <a:pt x="1957" y="11249"/>
                    <a:pt x="2002" y="11249"/>
                  </a:cubicBezTo>
                  <a:cubicBezTo>
                    <a:pt x="3213" y="11249"/>
                    <a:pt x="5106" y="10824"/>
                    <a:pt x="6039" y="10213"/>
                  </a:cubicBezTo>
                  <a:cubicBezTo>
                    <a:pt x="6439" y="8712"/>
                    <a:pt x="6772" y="7177"/>
                    <a:pt x="7073" y="5610"/>
                  </a:cubicBezTo>
                  <a:cubicBezTo>
                    <a:pt x="7139" y="5109"/>
                    <a:pt x="7239" y="4576"/>
                    <a:pt x="7139" y="4042"/>
                  </a:cubicBezTo>
                  <a:cubicBezTo>
                    <a:pt x="7073" y="3508"/>
                    <a:pt x="6806" y="3008"/>
                    <a:pt x="6305" y="2741"/>
                  </a:cubicBezTo>
                  <a:cubicBezTo>
                    <a:pt x="6105" y="2040"/>
                    <a:pt x="5605" y="1040"/>
                    <a:pt x="5004" y="573"/>
                  </a:cubicBezTo>
                  <a:cubicBezTo>
                    <a:pt x="4576" y="220"/>
                    <a:pt x="4014" y="0"/>
                    <a:pt x="3463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2701372" y="3220156"/>
              <a:ext cx="1177992" cy="1409664"/>
            </a:xfrm>
            <a:custGeom>
              <a:avLst/>
              <a:gdLst/>
              <a:ahLst/>
              <a:cxnLst/>
              <a:rect l="l" t="t" r="r" b="b"/>
              <a:pathLst>
                <a:path w="35827" h="42873" extrusionOk="0">
                  <a:moveTo>
                    <a:pt x="22350" y="0"/>
                  </a:moveTo>
                  <a:cubicBezTo>
                    <a:pt x="20249" y="1735"/>
                    <a:pt x="18114" y="4304"/>
                    <a:pt x="18280" y="6972"/>
                  </a:cubicBezTo>
                  <a:cubicBezTo>
                    <a:pt x="18447" y="9641"/>
                    <a:pt x="19515" y="12176"/>
                    <a:pt x="20916" y="14511"/>
                  </a:cubicBezTo>
                  <a:cubicBezTo>
                    <a:pt x="22350" y="16979"/>
                    <a:pt x="24151" y="19414"/>
                    <a:pt x="24618" y="22283"/>
                  </a:cubicBezTo>
                  <a:cubicBezTo>
                    <a:pt x="25052" y="25118"/>
                    <a:pt x="23484" y="28588"/>
                    <a:pt x="20615" y="28921"/>
                  </a:cubicBezTo>
                  <a:cubicBezTo>
                    <a:pt x="20480" y="28935"/>
                    <a:pt x="20345" y="28941"/>
                    <a:pt x="20211" y="28941"/>
                  </a:cubicBezTo>
                  <a:cubicBezTo>
                    <a:pt x="18042" y="28941"/>
                    <a:pt x="16133" y="27211"/>
                    <a:pt x="14845" y="25452"/>
                  </a:cubicBezTo>
                  <a:cubicBezTo>
                    <a:pt x="10675" y="19681"/>
                    <a:pt x="9041" y="12676"/>
                    <a:pt x="7806" y="5671"/>
                  </a:cubicBezTo>
                  <a:cubicBezTo>
                    <a:pt x="7049" y="5277"/>
                    <a:pt x="6234" y="5104"/>
                    <a:pt x="5405" y="5104"/>
                  </a:cubicBezTo>
                  <a:cubicBezTo>
                    <a:pt x="3495" y="5104"/>
                    <a:pt x="1513" y="6026"/>
                    <a:pt x="1" y="7306"/>
                  </a:cubicBezTo>
                  <a:cubicBezTo>
                    <a:pt x="701" y="15812"/>
                    <a:pt x="3203" y="24151"/>
                    <a:pt x="7206" y="31690"/>
                  </a:cubicBezTo>
                  <a:cubicBezTo>
                    <a:pt x="9941" y="36793"/>
                    <a:pt x="14011" y="41930"/>
                    <a:pt x="19748" y="42764"/>
                  </a:cubicBezTo>
                  <a:cubicBezTo>
                    <a:pt x="20247" y="42838"/>
                    <a:pt x="20746" y="42873"/>
                    <a:pt x="21244" y="42873"/>
                  </a:cubicBezTo>
                  <a:cubicBezTo>
                    <a:pt x="25513" y="42873"/>
                    <a:pt x="29678" y="40278"/>
                    <a:pt x="32157" y="36693"/>
                  </a:cubicBezTo>
                  <a:cubicBezTo>
                    <a:pt x="34892" y="32691"/>
                    <a:pt x="35826" y="27654"/>
                    <a:pt x="35660" y="22817"/>
                  </a:cubicBezTo>
                  <a:cubicBezTo>
                    <a:pt x="35359" y="13510"/>
                    <a:pt x="30823" y="3803"/>
                    <a:pt x="223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1185708" y="3814532"/>
              <a:ext cx="1049628" cy="985611"/>
            </a:xfrm>
            <a:custGeom>
              <a:avLst/>
              <a:gdLst/>
              <a:ahLst/>
              <a:cxnLst/>
              <a:rect l="l" t="t" r="r" b="b"/>
              <a:pathLst>
                <a:path w="31923" h="29976" extrusionOk="0">
                  <a:moveTo>
                    <a:pt x="7802" y="0"/>
                  </a:moveTo>
                  <a:cubicBezTo>
                    <a:pt x="7293" y="0"/>
                    <a:pt x="6774" y="119"/>
                    <a:pt x="6305" y="336"/>
                  </a:cubicBezTo>
                  <a:cubicBezTo>
                    <a:pt x="5404" y="703"/>
                    <a:pt x="4704" y="1370"/>
                    <a:pt x="4136" y="2070"/>
                  </a:cubicBezTo>
                  <a:cubicBezTo>
                    <a:pt x="1968" y="4605"/>
                    <a:pt x="801" y="7908"/>
                    <a:pt x="400" y="11243"/>
                  </a:cubicBezTo>
                  <a:cubicBezTo>
                    <a:pt x="0" y="14579"/>
                    <a:pt x="300" y="17948"/>
                    <a:pt x="667" y="21251"/>
                  </a:cubicBezTo>
                  <a:cubicBezTo>
                    <a:pt x="701" y="21451"/>
                    <a:pt x="701" y="21684"/>
                    <a:pt x="734" y="21918"/>
                  </a:cubicBezTo>
                  <a:cubicBezTo>
                    <a:pt x="734" y="22852"/>
                    <a:pt x="801" y="23752"/>
                    <a:pt x="1001" y="24686"/>
                  </a:cubicBezTo>
                  <a:cubicBezTo>
                    <a:pt x="1401" y="26721"/>
                    <a:pt x="2669" y="28689"/>
                    <a:pt x="4537" y="29523"/>
                  </a:cubicBezTo>
                  <a:cubicBezTo>
                    <a:pt x="5281" y="29844"/>
                    <a:pt x="6060" y="29976"/>
                    <a:pt x="6852" y="29976"/>
                  </a:cubicBezTo>
                  <a:cubicBezTo>
                    <a:pt x="8368" y="29976"/>
                    <a:pt x="9929" y="29492"/>
                    <a:pt x="11375" y="28923"/>
                  </a:cubicBezTo>
                  <a:cubicBezTo>
                    <a:pt x="20048" y="25554"/>
                    <a:pt x="26919" y="18782"/>
                    <a:pt x="31923" y="10943"/>
                  </a:cubicBezTo>
                  <a:cubicBezTo>
                    <a:pt x="31389" y="9876"/>
                    <a:pt x="30188" y="8608"/>
                    <a:pt x="29054" y="8175"/>
                  </a:cubicBezTo>
                  <a:cubicBezTo>
                    <a:pt x="24551" y="15213"/>
                    <a:pt x="13210" y="15780"/>
                    <a:pt x="8907" y="22952"/>
                  </a:cubicBezTo>
                  <a:cubicBezTo>
                    <a:pt x="9240" y="20950"/>
                    <a:pt x="9507" y="18949"/>
                    <a:pt x="9707" y="16948"/>
                  </a:cubicBezTo>
                  <a:cubicBezTo>
                    <a:pt x="10508" y="12945"/>
                    <a:pt x="11075" y="8908"/>
                    <a:pt x="11008" y="4872"/>
                  </a:cubicBezTo>
                  <a:cubicBezTo>
                    <a:pt x="10975" y="3104"/>
                    <a:pt x="10641" y="1070"/>
                    <a:pt x="9040" y="269"/>
                  </a:cubicBezTo>
                  <a:cubicBezTo>
                    <a:pt x="8658" y="85"/>
                    <a:pt x="8233" y="0"/>
                    <a:pt x="7802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2123402" y="3799079"/>
              <a:ext cx="238051" cy="433424"/>
            </a:xfrm>
            <a:custGeom>
              <a:avLst/>
              <a:gdLst/>
              <a:ahLst/>
              <a:cxnLst/>
              <a:rect l="l" t="t" r="r" b="b"/>
              <a:pathLst>
                <a:path w="7240" h="13182" extrusionOk="0">
                  <a:moveTo>
                    <a:pt x="4465" y="0"/>
                  </a:moveTo>
                  <a:cubicBezTo>
                    <a:pt x="3913" y="0"/>
                    <a:pt x="3353" y="167"/>
                    <a:pt x="2903" y="505"/>
                  </a:cubicBezTo>
                  <a:cubicBezTo>
                    <a:pt x="2013" y="1197"/>
                    <a:pt x="1677" y="2799"/>
                    <a:pt x="2150" y="3835"/>
                  </a:cubicBezTo>
                  <a:lnTo>
                    <a:pt x="2150" y="3835"/>
                  </a:lnTo>
                  <a:cubicBezTo>
                    <a:pt x="2026" y="3593"/>
                    <a:pt x="1768" y="3480"/>
                    <a:pt x="1491" y="3480"/>
                  </a:cubicBezTo>
                  <a:cubicBezTo>
                    <a:pt x="1277" y="3480"/>
                    <a:pt x="1051" y="3547"/>
                    <a:pt x="868" y="3674"/>
                  </a:cubicBezTo>
                  <a:cubicBezTo>
                    <a:pt x="468" y="3975"/>
                    <a:pt x="334" y="4508"/>
                    <a:pt x="301" y="5009"/>
                  </a:cubicBezTo>
                  <a:cubicBezTo>
                    <a:pt x="234" y="5843"/>
                    <a:pt x="401" y="6677"/>
                    <a:pt x="468" y="7510"/>
                  </a:cubicBezTo>
                  <a:cubicBezTo>
                    <a:pt x="501" y="8344"/>
                    <a:pt x="468" y="9212"/>
                    <a:pt x="1" y="9912"/>
                  </a:cubicBezTo>
                  <a:cubicBezTo>
                    <a:pt x="534" y="10880"/>
                    <a:pt x="1301" y="12214"/>
                    <a:pt x="1835" y="13181"/>
                  </a:cubicBezTo>
                  <a:cubicBezTo>
                    <a:pt x="4671" y="11180"/>
                    <a:pt x="6605" y="7911"/>
                    <a:pt x="7072" y="4442"/>
                  </a:cubicBezTo>
                  <a:cubicBezTo>
                    <a:pt x="7239" y="3074"/>
                    <a:pt x="7139" y="1506"/>
                    <a:pt x="6072" y="572"/>
                  </a:cubicBezTo>
                  <a:cubicBezTo>
                    <a:pt x="5640" y="192"/>
                    <a:pt x="5057" y="0"/>
                    <a:pt x="4465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185708" y="3799079"/>
              <a:ext cx="1175789" cy="1002906"/>
            </a:xfrm>
            <a:custGeom>
              <a:avLst/>
              <a:gdLst/>
              <a:ahLst/>
              <a:cxnLst/>
              <a:rect l="l" t="t" r="r" b="b"/>
              <a:pathLst>
                <a:path w="35760" h="30502" extrusionOk="0">
                  <a:moveTo>
                    <a:pt x="32960" y="0"/>
                  </a:moveTo>
                  <a:cubicBezTo>
                    <a:pt x="32408" y="0"/>
                    <a:pt x="31857" y="167"/>
                    <a:pt x="31423" y="505"/>
                  </a:cubicBezTo>
                  <a:cubicBezTo>
                    <a:pt x="30547" y="1187"/>
                    <a:pt x="30207" y="2752"/>
                    <a:pt x="30649" y="3788"/>
                  </a:cubicBezTo>
                  <a:lnTo>
                    <a:pt x="30649" y="3788"/>
                  </a:lnTo>
                  <a:cubicBezTo>
                    <a:pt x="30529" y="3573"/>
                    <a:pt x="30279" y="3466"/>
                    <a:pt x="30011" y="3466"/>
                  </a:cubicBezTo>
                  <a:cubicBezTo>
                    <a:pt x="29796" y="3466"/>
                    <a:pt x="29569" y="3535"/>
                    <a:pt x="29388" y="3674"/>
                  </a:cubicBezTo>
                  <a:cubicBezTo>
                    <a:pt x="29021" y="3975"/>
                    <a:pt x="28854" y="4508"/>
                    <a:pt x="28821" y="5009"/>
                  </a:cubicBezTo>
                  <a:cubicBezTo>
                    <a:pt x="28754" y="5843"/>
                    <a:pt x="28921" y="6677"/>
                    <a:pt x="28988" y="7510"/>
                  </a:cubicBezTo>
                  <a:cubicBezTo>
                    <a:pt x="29021" y="7977"/>
                    <a:pt x="29021" y="8378"/>
                    <a:pt x="28921" y="8845"/>
                  </a:cubicBezTo>
                  <a:cubicBezTo>
                    <a:pt x="24351" y="15716"/>
                    <a:pt x="13176" y="16383"/>
                    <a:pt x="8907" y="23489"/>
                  </a:cubicBezTo>
                  <a:cubicBezTo>
                    <a:pt x="9240" y="21487"/>
                    <a:pt x="9507" y="19486"/>
                    <a:pt x="9707" y="17484"/>
                  </a:cubicBezTo>
                  <a:cubicBezTo>
                    <a:pt x="10508" y="13481"/>
                    <a:pt x="11075" y="9412"/>
                    <a:pt x="11008" y="5376"/>
                  </a:cubicBezTo>
                  <a:cubicBezTo>
                    <a:pt x="10975" y="3641"/>
                    <a:pt x="10641" y="1573"/>
                    <a:pt x="9040" y="806"/>
                  </a:cubicBezTo>
                  <a:cubicBezTo>
                    <a:pt x="8657" y="607"/>
                    <a:pt x="8232" y="520"/>
                    <a:pt x="7801" y="520"/>
                  </a:cubicBezTo>
                  <a:cubicBezTo>
                    <a:pt x="7292" y="520"/>
                    <a:pt x="6774" y="640"/>
                    <a:pt x="6305" y="839"/>
                  </a:cubicBezTo>
                  <a:cubicBezTo>
                    <a:pt x="5404" y="1206"/>
                    <a:pt x="4704" y="1873"/>
                    <a:pt x="4136" y="2574"/>
                  </a:cubicBezTo>
                  <a:cubicBezTo>
                    <a:pt x="1968" y="5142"/>
                    <a:pt x="801" y="8411"/>
                    <a:pt x="400" y="11747"/>
                  </a:cubicBezTo>
                  <a:cubicBezTo>
                    <a:pt x="0" y="15083"/>
                    <a:pt x="300" y="18485"/>
                    <a:pt x="667" y="21754"/>
                  </a:cubicBezTo>
                  <a:cubicBezTo>
                    <a:pt x="701" y="21987"/>
                    <a:pt x="701" y="22188"/>
                    <a:pt x="734" y="22421"/>
                  </a:cubicBezTo>
                  <a:cubicBezTo>
                    <a:pt x="734" y="23355"/>
                    <a:pt x="801" y="24256"/>
                    <a:pt x="1001" y="25190"/>
                  </a:cubicBezTo>
                  <a:cubicBezTo>
                    <a:pt x="1401" y="27225"/>
                    <a:pt x="2669" y="29193"/>
                    <a:pt x="4537" y="30027"/>
                  </a:cubicBezTo>
                  <a:cubicBezTo>
                    <a:pt x="5291" y="30363"/>
                    <a:pt x="6081" y="30502"/>
                    <a:pt x="6884" y="30502"/>
                  </a:cubicBezTo>
                  <a:cubicBezTo>
                    <a:pt x="8389" y="30502"/>
                    <a:pt x="9939" y="30014"/>
                    <a:pt x="11375" y="29426"/>
                  </a:cubicBezTo>
                  <a:cubicBezTo>
                    <a:pt x="19714" y="26190"/>
                    <a:pt x="26352" y="19853"/>
                    <a:pt x="31256" y="12414"/>
                  </a:cubicBezTo>
                  <a:cubicBezTo>
                    <a:pt x="33591" y="10379"/>
                    <a:pt x="35225" y="7510"/>
                    <a:pt x="35592" y="4408"/>
                  </a:cubicBezTo>
                  <a:cubicBezTo>
                    <a:pt x="35759" y="3041"/>
                    <a:pt x="35659" y="1473"/>
                    <a:pt x="34592" y="572"/>
                  </a:cubicBezTo>
                  <a:cubicBezTo>
                    <a:pt x="34143" y="192"/>
                    <a:pt x="33551" y="0"/>
                    <a:pt x="32960" y="0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476125" y="2404475"/>
              <a:ext cx="1648472" cy="1964087"/>
            </a:xfrm>
            <a:custGeom>
              <a:avLst/>
              <a:gdLst/>
              <a:ahLst/>
              <a:cxnLst/>
              <a:rect l="l" t="t" r="r" b="b"/>
              <a:pathLst>
                <a:path w="50136" h="59735" extrusionOk="0">
                  <a:moveTo>
                    <a:pt x="37521" y="1"/>
                  </a:moveTo>
                  <a:cubicBezTo>
                    <a:pt x="36501" y="1"/>
                    <a:pt x="35488" y="196"/>
                    <a:pt x="34558" y="592"/>
                  </a:cubicBezTo>
                  <a:cubicBezTo>
                    <a:pt x="32123" y="1593"/>
                    <a:pt x="30322" y="3761"/>
                    <a:pt x="27953" y="4762"/>
                  </a:cubicBezTo>
                  <a:cubicBezTo>
                    <a:pt x="24751" y="6096"/>
                    <a:pt x="20748" y="5262"/>
                    <a:pt x="17946" y="7364"/>
                  </a:cubicBezTo>
                  <a:cubicBezTo>
                    <a:pt x="15611" y="9132"/>
                    <a:pt x="15044" y="12367"/>
                    <a:pt x="14911" y="15269"/>
                  </a:cubicBezTo>
                  <a:cubicBezTo>
                    <a:pt x="14777" y="18205"/>
                    <a:pt x="14877" y="21307"/>
                    <a:pt x="13276" y="23775"/>
                  </a:cubicBezTo>
                  <a:cubicBezTo>
                    <a:pt x="11442" y="26711"/>
                    <a:pt x="7906" y="27912"/>
                    <a:pt x="5404" y="30280"/>
                  </a:cubicBezTo>
                  <a:cubicBezTo>
                    <a:pt x="2102" y="33382"/>
                    <a:pt x="934" y="38119"/>
                    <a:pt x="467" y="42622"/>
                  </a:cubicBezTo>
                  <a:cubicBezTo>
                    <a:pt x="0" y="47092"/>
                    <a:pt x="267" y="51996"/>
                    <a:pt x="3002" y="55565"/>
                  </a:cubicBezTo>
                  <a:cubicBezTo>
                    <a:pt x="5004" y="58133"/>
                    <a:pt x="8306" y="59734"/>
                    <a:pt x="11575" y="59734"/>
                  </a:cubicBezTo>
                  <a:cubicBezTo>
                    <a:pt x="14877" y="59668"/>
                    <a:pt x="18080" y="58000"/>
                    <a:pt x="20048" y="55398"/>
                  </a:cubicBezTo>
                  <a:cubicBezTo>
                    <a:pt x="21616" y="53263"/>
                    <a:pt x="22316" y="50628"/>
                    <a:pt x="23417" y="48260"/>
                  </a:cubicBezTo>
                  <a:cubicBezTo>
                    <a:pt x="24484" y="45825"/>
                    <a:pt x="26252" y="43456"/>
                    <a:pt x="28787" y="42756"/>
                  </a:cubicBezTo>
                  <a:cubicBezTo>
                    <a:pt x="29634" y="42520"/>
                    <a:pt x="30503" y="42484"/>
                    <a:pt x="31377" y="42484"/>
                  </a:cubicBezTo>
                  <a:cubicBezTo>
                    <a:pt x="31765" y="42484"/>
                    <a:pt x="32153" y="42491"/>
                    <a:pt x="32541" y="42491"/>
                  </a:cubicBezTo>
                  <a:cubicBezTo>
                    <a:pt x="33139" y="42491"/>
                    <a:pt x="33735" y="42474"/>
                    <a:pt x="34325" y="42389"/>
                  </a:cubicBezTo>
                  <a:cubicBezTo>
                    <a:pt x="36760" y="41955"/>
                    <a:pt x="38928" y="40254"/>
                    <a:pt x="39895" y="37952"/>
                  </a:cubicBezTo>
                  <a:cubicBezTo>
                    <a:pt x="40996" y="35150"/>
                    <a:pt x="40296" y="32048"/>
                    <a:pt x="39962" y="29046"/>
                  </a:cubicBezTo>
                  <a:cubicBezTo>
                    <a:pt x="39662" y="26044"/>
                    <a:pt x="39929" y="22474"/>
                    <a:pt x="42230" y="20540"/>
                  </a:cubicBezTo>
                  <a:cubicBezTo>
                    <a:pt x="44432" y="20373"/>
                    <a:pt x="46600" y="19406"/>
                    <a:pt x="48068" y="17738"/>
                  </a:cubicBezTo>
                  <a:cubicBezTo>
                    <a:pt x="49502" y="16070"/>
                    <a:pt x="50136" y="13635"/>
                    <a:pt x="49469" y="11533"/>
                  </a:cubicBezTo>
                  <a:cubicBezTo>
                    <a:pt x="48802" y="9398"/>
                    <a:pt x="46800" y="7731"/>
                    <a:pt x="44599" y="7631"/>
                  </a:cubicBezTo>
                  <a:cubicBezTo>
                    <a:pt x="44465" y="5129"/>
                    <a:pt x="43798" y="2527"/>
                    <a:pt x="41730" y="1193"/>
                  </a:cubicBezTo>
                  <a:cubicBezTo>
                    <a:pt x="40470" y="405"/>
                    <a:pt x="38989" y="1"/>
                    <a:pt x="375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822664" y="3222359"/>
              <a:ext cx="674566" cy="802864"/>
            </a:xfrm>
            <a:custGeom>
              <a:avLst/>
              <a:gdLst/>
              <a:ahLst/>
              <a:cxnLst/>
              <a:rect l="l" t="t" r="r" b="b"/>
              <a:pathLst>
                <a:path w="20516" h="24418" extrusionOk="0">
                  <a:moveTo>
                    <a:pt x="19715" y="0"/>
                  </a:moveTo>
                  <a:lnTo>
                    <a:pt x="19715" y="0"/>
                  </a:lnTo>
                  <a:cubicBezTo>
                    <a:pt x="15679" y="2735"/>
                    <a:pt x="10008" y="1501"/>
                    <a:pt x="5672" y="3770"/>
                  </a:cubicBezTo>
                  <a:cubicBezTo>
                    <a:pt x="2069" y="5671"/>
                    <a:pt x="1" y="9907"/>
                    <a:pt x="201" y="14010"/>
                  </a:cubicBezTo>
                  <a:cubicBezTo>
                    <a:pt x="401" y="18080"/>
                    <a:pt x="2703" y="21883"/>
                    <a:pt x="5872" y="24418"/>
                  </a:cubicBezTo>
                  <a:cubicBezTo>
                    <a:pt x="10508" y="22583"/>
                    <a:pt x="14611" y="19447"/>
                    <a:pt x="17080" y="15111"/>
                  </a:cubicBezTo>
                  <a:cubicBezTo>
                    <a:pt x="19515" y="10775"/>
                    <a:pt x="20516" y="4904"/>
                    <a:pt x="19715" y="0"/>
                  </a:cubicBezTo>
                  <a:close/>
                </a:path>
              </a:pathLst>
            </a:custGeom>
            <a:solidFill>
              <a:srgbClr val="000000">
                <a:alpha val="6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648310" y="3338157"/>
              <a:ext cx="1217448" cy="2067856"/>
            </a:xfrm>
            <a:custGeom>
              <a:avLst/>
              <a:gdLst/>
              <a:ahLst/>
              <a:cxnLst/>
              <a:rect l="l" t="t" r="r" b="b"/>
              <a:pathLst>
                <a:path w="37027" h="62891" extrusionOk="0">
                  <a:moveTo>
                    <a:pt x="23537" y="1"/>
                  </a:moveTo>
                  <a:cubicBezTo>
                    <a:pt x="20693" y="1"/>
                    <a:pt x="17670" y="1296"/>
                    <a:pt x="15578" y="3150"/>
                  </a:cubicBezTo>
                  <a:cubicBezTo>
                    <a:pt x="12676" y="5685"/>
                    <a:pt x="10941" y="9387"/>
                    <a:pt x="9841" y="13090"/>
                  </a:cubicBezTo>
                  <a:cubicBezTo>
                    <a:pt x="8373" y="17727"/>
                    <a:pt x="7672" y="22597"/>
                    <a:pt x="7706" y="27500"/>
                  </a:cubicBezTo>
                  <a:cubicBezTo>
                    <a:pt x="7739" y="33705"/>
                    <a:pt x="9007" y="40076"/>
                    <a:pt x="7105" y="45980"/>
                  </a:cubicBezTo>
                  <a:cubicBezTo>
                    <a:pt x="5738" y="50283"/>
                    <a:pt x="2836" y="53919"/>
                    <a:pt x="0" y="57422"/>
                  </a:cubicBezTo>
                  <a:cubicBezTo>
                    <a:pt x="734" y="59256"/>
                    <a:pt x="2569" y="60891"/>
                    <a:pt x="4370" y="61658"/>
                  </a:cubicBezTo>
                  <a:cubicBezTo>
                    <a:pt x="6171" y="62459"/>
                    <a:pt x="8173" y="62726"/>
                    <a:pt x="10107" y="62826"/>
                  </a:cubicBezTo>
                  <a:cubicBezTo>
                    <a:pt x="10919" y="62869"/>
                    <a:pt x="11712" y="62891"/>
                    <a:pt x="12488" y="62891"/>
                  </a:cubicBezTo>
                  <a:cubicBezTo>
                    <a:pt x="18309" y="62891"/>
                    <a:pt x="23209" y="61656"/>
                    <a:pt x="28654" y="58890"/>
                  </a:cubicBezTo>
                  <a:cubicBezTo>
                    <a:pt x="27887" y="54853"/>
                    <a:pt x="27086" y="50750"/>
                    <a:pt x="27153" y="46614"/>
                  </a:cubicBezTo>
                  <a:cubicBezTo>
                    <a:pt x="27153" y="42511"/>
                    <a:pt x="28020" y="38275"/>
                    <a:pt x="30255" y="34839"/>
                  </a:cubicBezTo>
                  <a:cubicBezTo>
                    <a:pt x="31823" y="32404"/>
                    <a:pt x="34024" y="30402"/>
                    <a:pt x="35159" y="27767"/>
                  </a:cubicBezTo>
                  <a:cubicBezTo>
                    <a:pt x="37027" y="23264"/>
                    <a:pt x="35392" y="18094"/>
                    <a:pt x="33057" y="13824"/>
                  </a:cubicBezTo>
                  <a:cubicBezTo>
                    <a:pt x="30755" y="9521"/>
                    <a:pt x="27753" y="5485"/>
                    <a:pt x="26819" y="681"/>
                  </a:cubicBezTo>
                  <a:cubicBezTo>
                    <a:pt x="25803" y="211"/>
                    <a:pt x="24685" y="1"/>
                    <a:pt x="2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1151712" y="3718067"/>
              <a:ext cx="622977" cy="1063931"/>
            </a:xfrm>
            <a:custGeom>
              <a:avLst/>
              <a:gdLst/>
              <a:ahLst/>
              <a:cxnLst/>
              <a:rect l="l" t="t" r="r" b="b"/>
              <a:pathLst>
                <a:path w="18947" h="32358" extrusionOk="0">
                  <a:moveTo>
                    <a:pt x="1868" y="1"/>
                  </a:moveTo>
                  <a:lnTo>
                    <a:pt x="1868" y="1"/>
                  </a:lnTo>
                  <a:cubicBezTo>
                    <a:pt x="0" y="8874"/>
                    <a:pt x="1568" y="18514"/>
                    <a:pt x="6271" y="26319"/>
                  </a:cubicBezTo>
                  <a:cubicBezTo>
                    <a:pt x="7739" y="28688"/>
                    <a:pt x="9640" y="31023"/>
                    <a:pt x="12042" y="32357"/>
                  </a:cubicBezTo>
                  <a:cubicBezTo>
                    <a:pt x="12376" y="29155"/>
                    <a:pt x="13243" y="25953"/>
                    <a:pt x="15011" y="23217"/>
                  </a:cubicBezTo>
                  <a:cubicBezTo>
                    <a:pt x="16212" y="21349"/>
                    <a:pt x="17779" y="19715"/>
                    <a:pt x="18947" y="17847"/>
                  </a:cubicBezTo>
                  <a:cubicBezTo>
                    <a:pt x="18580" y="17813"/>
                    <a:pt x="18246" y="17713"/>
                    <a:pt x="17913" y="17713"/>
                  </a:cubicBezTo>
                  <a:cubicBezTo>
                    <a:pt x="16679" y="17713"/>
                    <a:pt x="15478" y="18314"/>
                    <a:pt x="14244" y="18347"/>
                  </a:cubicBezTo>
                  <a:cubicBezTo>
                    <a:pt x="14227" y="18347"/>
                    <a:pt x="14210" y="18347"/>
                    <a:pt x="14193" y="18347"/>
                  </a:cubicBezTo>
                  <a:cubicBezTo>
                    <a:pt x="11385" y="18347"/>
                    <a:pt x="9433" y="15597"/>
                    <a:pt x="8173" y="13110"/>
                  </a:cubicBezTo>
                  <a:cubicBezTo>
                    <a:pt x="5904" y="8707"/>
                    <a:pt x="3403" y="4704"/>
                    <a:pt x="1868" y="1"/>
                  </a:cubicBezTo>
                  <a:close/>
                </a:path>
              </a:pathLst>
            </a:custGeom>
            <a:solidFill>
              <a:srgbClr val="000000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1333760" y="3129116"/>
              <a:ext cx="314793" cy="378449"/>
            </a:xfrm>
            <a:custGeom>
              <a:avLst/>
              <a:gdLst/>
              <a:ahLst/>
              <a:cxnLst/>
              <a:rect l="l" t="t" r="r" b="b"/>
              <a:pathLst>
                <a:path w="9574" h="11510" extrusionOk="0">
                  <a:moveTo>
                    <a:pt x="4837" y="1"/>
                  </a:moveTo>
                  <a:cubicBezTo>
                    <a:pt x="2502" y="2269"/>
                    <a:pt x="901" y="5104"/>
                    <a:pt x="0" y="8273"/>
                  </a:cubicBezTo>
                  <a:cubicBezTo>
                    <a:pt x="1001" y="10041"/>
                    <a:pt x="2902" y="10842"/>
                    <a:pt x="4804" y="11509"/>
                  </a:cubicBezTo>
                  <a:cubicBezTo>
                    <a:pt x="6372" y="9241"/>
                    <a:pt x="8006" y="7006"/>
                    <a:pt x="9574" y="4738"/>
                  </a:cubicBezTo>
                  <a:cubicBezTo>
                    <a:pt x="8473" y="2836"/>
                    <a:pt x="6972" y="701"/>
                    <a:pt x="4837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1411616" y="3129116"/>
              <a:ext cx="236933" cy="314826"/>
            </a:xfrm>
            <a:custGeom>
              <a:avLst/>
              <a:gdLst/>
              <a:ahLst/>
              <a:cxnLst/>
              <a:rect l="l" t="t" r="r" b="b"/>
              <a:pathLst>
                <a:path w="7206" h="9575" extrusionOk="0">
                  <a:moveTo>
                    <a:pt x="2469" y="1"/>
                  </a:moveTo>
                  <a:cubicBezTo>
                    <a:pt x="1535" y="901"/>
                    <a:pt x="701" y="1936"/>
                    <a:pt x="1" y="3036"/>
                  </a:cubicBezTo>
                  <a:cubicBezTo>
                    <a:pt x="835" y="5405"/>
                    <a:pt x="2136" y="7673"/>
                    <a:pt x="3770" y="9574"/>
                  </a:cubicBezTo>
                  <a:cubicBezTo>
                    <a:pt x="4938" y="7940"/>
                    <a:pt x="6038" y="6305"/>
                    <a:pt x="7206" y="4738"/>
                  </a:cubicBezTo>
                  <a:cubicBezTo>
                    <a:pt x="6105" y="2803"/>
                    <a:pt x="4604" y="735"/>
                    <a:pt x="2469" y="1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1346911" y="2731418"/>
              <a:ext cx="548438" cy="668681"/>
            </a:xfrm>
            <a:custGeom>
              <a:avLst/>
              <a:gdLst/>
              <a:ahLst/>
              <a:cxnLst/>
              <a:rect l="l" t="t" r="r" b="b"/>
              <a:pathLst>
                <a:path w="16680" h="20337" extrusionOk="0">
                  <a:moveTo>
                    <a:pt x="8355" y="1"/>
                  </a:moveTo>
                  <a:cubicBezTo>
                    <a:pt x="5880" y="1"/>
                    <a:pt x="3401" y="1081"/>
                    <a:pt x="2002" y="3124"/>
                  </a:cubicBezTo>
                  <a:cubicBezTo>
                    <a:pt x="1" y="5992"/>
                    <a:pt x="468" y="10029"/>
                    <a:pt x="2269" y="13098"/>
                  </a:cubicBezTo>
                  <a:cubicBezTo>
                    <a:pt x="4004" y="16133"/>
                    <a:pt x="7573" y="18201"/>
                    <a:pt x="10341" y="20336"/>
                  </a:cubicBezTo>
                  <a:cubicBezTo>
                    <a:pt x="14411" y="16033"/>
                    <a:pt x="16679" y="10129"/>
                    <a:pt x="16512" y="4225"/>
                  </a:cubicBezTo>
                  <a:cubicBezTo>
                    <a:pt x="16446" y="1322"/>
                    <a:pt x="12643" y="622"/>
                    <a:pt x="9774" y="122"/>
                  </a:cubicBezTo>
                  <a:cubicBezTo>
                    <a:pt x="9306" y="41"/>
                    <a:pt x="8831" y="1"/>
                    <a:pt x="8355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1433546" y="3027061"/>
              <a:ext cx="341130" cy="262218"/>
            </a:xfrm>
            <a:custGeom>
              <a:avLst/>
              <a:gdLst/>
              <a:ahLst/>
              <a:cxnLst/>
              <a:rect l="l" t="t" r="r" b="b"/>
              <a:pathLst>
                <a:path w="10375" h="7975" extrusionOk="0">
                  <a:moveTo>
                    <a:pt x="2761" y="1"/>
                  </a:moveTo>
                  <a:cubicBezTo>
                    <a:pt x="2708" y="1"/>
                    <a:pt x="2655" y="1"/>
                    <a:pt x="2603" y="3"/>
                  </a:cubicBezTo>
                  <a:cubicBezTo>
                    <a:pt x="2036" y="3"/>
                    <a:pt x="768" y="169"/>
                    <a:pt x="268" y="1170"/>
                  </a:cubicBezTo>
                  <a:cubicBezTo>
                    <a:pt x="1" y="1704"/>
                    <a:pt x="34" y="2338"/>
                    <a:pt x="134" y="2738"/>
                  </a:cubicBezTo>
                  <a:cubicBezTo>
                    <a:pt x="501" y="5173"/>
                    <a:pt x="2369" y="7274"/>
                    <a:pt x="4704" y="7975"/>
                  </a:cubicBezTo>
                  <a:lnTo>
                    <a:pt x="4838" y="7508"/>
                  </a:lnTo>
                  <a:cubicBezTo>
                    <a:pt x="2636" y="6841"/>
                    <a:pt x="935" y="4873"/>
                    <a:pt x="535" y="2638"/>
                  </a:cubicBezTo>
                  <a:cubicBezTo>
                    <a:pt x="435" y="2071"/>
                    <a:pt x="468" y="1670"/>
                    <a:pt x="635" y="1337"/>
                  </a:cubicBezTo>
                  <a:cubicBezTo>
                    <a:pt x="1002" y="536"/>
                    <a:pt x="2136" y="403"/>
                    <a:pt x="2603" y="403"/>
                  </a:cubicBezTo>
                  <a:cubicBezTo>
                    <a:pt x="2655" y="402"/>
                    <a:pt x="2708" y="401"/>
                    <a:pt x="2761" y="401"/>
                  </a:cubicBezTo>
                  <a:cubicBezTo>
                    <a:pt x="3984" y="401"/>
                    <a:pt x="5296" y="770"/>
                    <a:pt x="6639" y="1537"/>
                  </a:cubicBezTo>
                  <a:cubicBezTo>
                    <a:pt x="7873" y="2271"/>
                    <a:pt x="9007" y="3172"/>
                    <a:pt x="10108" y="4072"/>
                  </a:cubicBezTo>
                  <a:lnTo>
                    <a:pt x="10375" y="3739"/>
                  </a:lnTo>
                  <a:cubicBezTo>
                    <a:pt x="9274" y="2838"/>
                    <a:pt x="8140" y="1871"/>
                    <a:pt x="6839" y="1170"/>
                  </a:cubicBezTo>
                  <a:cubicBezTo>
                    <a:pt x="5428" y="400"/>
                    <a:pt x="4078" y="1"/>
                    <a:pt x="2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1171439" y="3549138"/>
              <a:ext cx="981665" cy="974004"/>
            </a:xfrm>
            <a:custGeom>
              <a:avLst/>
              <a:gdLst/>
              <a:ahLst/>
              <a:cxnLst/>
              <a:rect l="l" t="t" r="r" b="b"/>
              <a:pathLst>
                <a:path w="29856" h="29623" extrusionOk="0">
                  <a:moveTo>
                    <a:pt x="26211" y="0"/>
                  </a:moveTo>
                  <a:cubicBezTo>
                    <a:pt x="26180" y="0"/>
                    <a:pt x="26149" y="1"/>
                    <a:pt x="26119" y="2"/>
                  </a:cubicBezTo>
                  <a:cubicBezTo>
                    <a:pt x="24918" y="8274"/>
                    <a:pt x="14811" y="13478"/>
                    <a:pt x="13844" y="21817"/>
                  </a:cubicBezTo>
                  <a:cubicBezTo>
                    <a:pt x="13310" y="19849"/>
                    <a:pt x="12743" y="17948"/>
                    <a:pt x="12109" y="16013"/>
                  </a:cubicBezTo>
                  <a:cubicBezTo>
                    <a:pt x="11175" y="12077"/>
                    <a:pt x="10074" y="8141"/>
                    <a:pt x="8306" y="4472"/>
                  </a:cubicBezTo>
                  <a:cubicBezTo>
                    <a:pt x="7573" y="2904"/>
                    <a:pt x="6405" y="1169"/>
                    <a:pt x="4637" y="1102"/>
                  </a:cubicBezTo>
                  <a:cubicBezTo>
                    <a:pt x="4582" y="1099"/>
                    <a:pt x="4528" y="1097"/>
                    <a:pt x="4474" y="1097"/>
                  </a:cubicBezTo>
                  <a:cubicBezTo>
                    <a:pt x="3572" y="1097"/>
                    <a:pt x="2767" y="1609"/>
                    <a:pt x="2169" y="2270"/>
                  </a:cubicBezTo>
                  <a:cubicBezTo>
                    <a:pt x="1568" y="2970"/>
                    <a:pt x="1168" y="3838"/>
                    <a:pt x="935" y="4772"/>
                  </a:cubicBezTo>
                  <a:cubicBezTo>
                    <a:pt x="1" y="7974"/>
                    <a:pt x="301" y="11477"/>
                    <a:pt x="1301" y="14645"/>
                  </a:cubicBezTo>
                  <a:cubicBezTo>
                    <a:pt x="2302" y="17848"/>
                    <a:pt x="3937" y="20817"/>
                    <a:pt x="5638" y="23685"/>
                  </a:cubicBezTo>
                  <a:cubicBezTo>
                    <a:pt x="5771" y="23852"/>
                    <a:pt x="5838" y="24086"/>
                    <a:pt x="5971" y="24252"/>
                  </a:cubicBezTo>
                  <a:cubicBezTo>
                    <a:pt x="6338" y="25086"/>
                    <a:pt x="6772" y="25920"/>
                    <a:pt x="7306" y="26654"/>
                  </a:cubicBezTo>
                  <a:cubicBezTo>
                    <a:pt x="8573" y="28322"/>
                    <a:pt x="10475" y="29623"/>
                    <a:pt x="12509" y="29623"/>
                  </a:cubicBezTo>
                  <a:cubicBezTo>
                    <a:pt x="14844" y="29589"/>
                    <a:pt x="16846" y="27955"/>
                    <a:pt x="18514" y="26287"/>
                  </a:cubicBezTo>
                  <a:cubicBezTo>
                    <a:pt x="25018" y="19616"/>
                    <a:pt x="28521" y="10643"/>
                    <a:pt x="29855" y="1436"/>
                  </a:cubicBezTo>
                  <a:cubicBezTo>
                    <a:pt x="29010" y="623"/>
                    <a:pt x="27404" y="0"/>
                    <a:pt x="26211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1966572" y="3229066"/>
              <a:ext cx="238018" cy="439704"/>
            </a:xfrm>
            <a:custGeom>
              <a:avLst/>
              <a:gdLst/>
              <a:ahLst/>
              <a:cxnLst/>
              <a:rect l="l" t="t" r="r" b="b"/>
              <a:pathLst>
                <a:path w="7239" h="13373" extrusionOk="0">
                  <a:moveTo>
                    <a:pt x="3061" y="1"/>
                  </a:moveTo>
                  <a:cubicBezTo>
                    <a:pt x="2124" y="1"/>
                    <a:pt x="1197" y="525"/>
                    <a:pt x="768" y="1331"/>
                  </a:cubicBezTo>
                  <a:cubicBezTo>
                    <a:pt x="236" y="2328"/>
                    <a:pt x="598" y="3920"/>
                    <a:pt x="1458" y="4691"/>
                  </a:cubicBezTo>
                  <a:lnTo>
                    <a:pt x="1458" y="4691"/>
                  </a:lnTo>
                  <a:cubicBezTo>
                    <a:pt x="1335" y="4583"/>
                    <a:pt x="1182" y="4534"/>
                    <a:pt x="1025" y="4534"/>
                  </a:cubicBezTo>
                  <a:cubicBezTo>
                    <a:pt x="715" y="4534"/>
                    <a:pt x="388" y="4726"/>
                    <a:pt x="234" y="5033"/>
                  </a:cubicBezTo>
                  <a:cubicBezTo>
                    <a:pt x="0" y="5500"/>
                    <a:pt x="101" y="6034"/>
                    <a:pt x="267" y="6501"/>
                  </a:cubicBezTo>
                  <a:cubicBezTo>
                    <a:pt x="568" y="7302"/>
                    <a:pt x="1001" y="7935"/>
                    <a:pt x="1435" y="8703"/>
                  </a:cubicBezTo>
                  <a:cubicBezTo>
                    <a:pt x="1802" y="9470"/>
                    <a:pt x="2135" y="10304"/>
                    <a:pt x="2002" y="11138"/>
                  </a:cubicBezTo>
                  <a:cubicBezTo>
                    <a:pt x="2903" y="11738"/>
                    <a:pt x="4103" y="12705"/>
                    <a:pt x="5004" y="13373"/>
                  </a:cubicBezTo>
                  <a:cubicBezTo>
                    <a:pt x="6772" y="10337"/>
                    <a:pt x="7239" y="6568"/>
                    <a:pt x="6238" y="3232"/>
                  </a:cubicBezTo>
                  <a:cubicBezTo>
                    <a:pt x="5805" y="1898"/>
                    <a:pt x="5071" y="497"/>
                    <a:pt x="3736" y="96"/>
                  </a:cubicBezTo>
                  <a:cubicBezTo>
                    <a:pt x="3515" y="31"/>
                    <a:pt x="3288" y="1"/>
                    <a:pt x="3061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1044232" y="2637221"/>
              <a:ext cx="955328" cy="662959"/>
            </a:xfrm>
            <a:custGeom>
              <a:avLst/>
              <a:gdLst/>
              <a:ahLst/>
              <a:cxnLst/>
              <a:rect l="l" t="t" r="r" b="b"/>
              <a:pathLst>
                <a:path w="29055" h="20163" extrusionOk="0">
                  <a:moveTo>
                    <a:pt x="16826" y="0"/>
                  </a:moveTo>
                  <a:cubicBezTo>
                    <a:pt x="13450" y="0"/>
                    <a:pt x="10063" y="1016"/>
                    <a:pt x="7305" y="2987"/>
                  </a:cubicBezTo>
                  <a:cubicBezTo>
                    <a:pt x="2635" y="6322"/>
                    <a:pt x="0" y="12227"/>
                    <a:pt x="634" y="17897"/>
                  </a:cubicBezTo>
                  <a:lnTo>
                    <a:pt x="1801" y="18998"/>
                  </a:lnTo>
                  <a:cubicBezTo>
                    <a:pt x="3203" y="19763"/>
                    <a:pt x="4794" y="20162"/>
                    <a:pt x="6376" y="20162"/>
                  </a:cubicBezTo>
                  <a:cubicBezTo>
                    <a:pt x="7279" y="20162"/>
                    <a:pt x="8179" y="20032"/>
                    <a:pt x="9040" y="19765"/>
                  </a:cubicBezTo>
                  <a:cubicBezTo>
                    <a:pt x="11475" y="19098"/>
                    <a:pt x="13543" y="17430"/>
                    <a:pt x="14811" y="15262"/>
                  </a:cubicBezTo>
                  <a:cubicBezTo>
                    <a:pt x="15344" y="14328"/>
                    <a:pt x="15711" y="13227"/>
                    <a:pt x="16312" y="12260"/>
                  </a:cubicBezTo>
                  <a:cubicBezTo>
                    <a:pt x="16879" y="11326"/>
                    <a:pt x="17713" y="10425"/>
                    <a:pt x="18814" y="10192"/>
                  </a:cubicBezTo>
                  <a:cubicBezTo>
                    <a:pt x="19100" y="10118"/>
                    <a:pt x="19385" y="10089"/>
                    <a:pt x="19669" y="10089"/>
                  </a:cubicBezTo>
                  <a:cubicBezTo>
                    <a:pt x="20676" y="10089"/>
                    <a:pt x="21676" y="10462"/>
                    <a:pt x="22716" y="10592"/>
                  </a:cubicBezTo>
                  <a:cubicBezTo>
                    <a:pt x="22926" y="10616"/>
                    <a:pt x="23136" y="10628"/>
                    <a:pt x="23346" y="10628"/>
                  </a:cubicBezTo>
                  <a:cubicBezTo>
                    <a:pt x="25780" y="10628"/>
                    <a:pt x="28194" y="9064"/>
                    <a:pt x="29054" y="6823"/>
                  </a:cubicBezTo>
                  <a:cubicBezTo>
                    <a:pt x="28220" y="4821"/>
                    <a:pt x="25552" y="2386"/>
                    <a:pt x="23617" y="1486"/>
                  </a:cubicBezTo>
                  <a:cubicBezTo>
                    <a:pt x="21500" y="489"/>
                    <a:pt x="19166" y="0"/>
                    <a:pt x="16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1553092" y="3118266"/>
              <a:ext cx="300556" cy="288095"/>
            </a:xfrm>
            <a:custGeom>
              <a:avLst/>
              <a:gdLst/>
              <a:ahLst/>
              <a:cxnLst/>
              <a:rect l="l" t="t" r="r" b="b"/>
              <a:pathLst>
                <a:path w="9141" h="8762" extrusionOk="0">
                  <a:moveTo>
                    <a:pt x="7084" y="0"/>
                  </a:moveTo>
                  <a:cubicBezTo>
                    <a:pt x="6999" y="0"/>
                    <a:pt x="6917" y="10"/>
                    <a:pt x="6839" y="31"/>
                  </a:cubicBezTo>
                  <a:cubicBezTo>
                    <a:pt x="6339" y="164"/>
                    <a:pt x="5872" y="564"/>
                    <a:pt x="5538" y="998"/>
                  </a:cubicBezTo>
                  <a:cubicBezTo>
                    <a:pt x="5205" y="1398"/>
                    <a:pt x="4871" y="1865"/>
                    <a:pt x="4404" y="2165"/>
                  </a:cubicBezTo>
                  <a:cubicBezTo>
                    <a:pt x="3837" y="2532"/>
                    <a:pt x="3070" y="2599"/>
                    <a:pt x="2369" y="2733"/>
                  </a:cubicBezTo>
                  <a:cubicBezTo>
                    <a:pt x="1669" y="2866"/>
                    <a:pt x="901" y="3099"/>
                    <a:pt x="501" y="3700"/>
                  </a:cubicBezTo>
                  <a:cubicBezTo>
                    <a:pt x="1" y="4400"/>
                    <a:pt x="168" y="5368"/>
                    <a:pt x="468" y="6202"/>
                  </a:cubicBezTo>
                  <a:cubicBezTo>
                    <a:pt x="735" y="6936"/>
                    <a:pt x="1135" y="7669"/>
                    <a:pt x="1735" y="8170"/>
                  </a:cubicBezTo>
                  <a:cubicBezTo>
                    <a:pt x="2201" y="8538"/>
                    <a:pt x="2793" y="8761"/>
                    <a:pt x="3379" y="8761"/>
                  </a:cubicBezTo>
                  <a:cubicBezTo>
                    <a:pt x="3590" y="8761"/>
                    <a:pt x="3800" y="8732"/>
                    <a:pt x="4004" y="8670"/>
                  </a:cubicBezTo>
                  <a:cubicBezTo>
                    <a:pt x="4637" y="8437"/>
                    <a:pt x="5071" y="8003"/>
                    <a:pt x="5505" y="7536"/>
                  </a:cubicBezTo>
                  <a:cubicBezTo>
                    <a:pt x="6839" y="6035"/>
                    <a:pt x="7906" y="4334"/>
                    <a:pt x="8707" y="2432"/>
                  </a:cubicBezTo>
                  <a:cubicBezTo>
                    <a:pt x="8974" y="1765"/>
                    <a:pt x="9141" y="1065"/>
                    <a:pt x="8474" y="564"/>
                  </a:cubicBezTo>
                  <a:cubicBezTo>
                    <a:pt x="8107" y="282"/>
                    <a:pt x="7550" y="0"/>
                    <a:pt x="70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5"/>
          <p:cNvSpPr/>
          <p:nvPr/>
        </p:nvSpPr>
        <p:spPr>
          <a:xfrm>
            <a:off x="901950" y="3709500"/>
            <a:ext cx="2741700" cy="64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3" name="Google Shape;103;p15"/>
          <p:cNvCxnSpPr/>
          <p:nvPr/>
        </p:nvCxnSpPr>
        <p:spPr>
          <a:xfrm>
            <a:off x="813000" y="3712825"/>
            <a:ext cx="29334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7"/>
          <p:cNvGrpSpPr/>
          <p:nvPr/>
        </p:nvGrpSpPr>
        <p:grpSpPr>
          <a:xfrm>
            <a:off x="5648734" y="1460038"/>
            <a:ext cx="2841516" cy="2820600"/>
            <a:chOff x="3140784" y="1346113"/>
            <a:chExt cx="2841516" cy="2820600"/>
          </a:xfrm>
        </p:grpSpPr>
        <p:sp>
          <p:nvSpPr>
            <p:cNvPr id="146" name="Google Shape;146;p17"/>
            <p:cNvSpPr/>
            <p:nvPr/>
          </p:nvSpPr>
          <p:spPr>
            <a:xfrm>
              <a:off x="3161700" y="1346113"/>
              <a:ext cx="2820600" cy="2820600"/>
            </a:xfrm>
            <a:prstGeom prst="ellipse">
              <a:avLst/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3140784" y="1993675"/>
              <a:ext cx="2820297" cy="1440184"/>
            </a:xfrm>
            <a:custGeom>
              <a:avLst/>
              <a:gdLst/>
              <a:ahLst/>
              <a:cxnLst/>
              <a:rect l="l" t="t" r="r" b="b"/>
              <a:pathLst>
                <a:path w="251981" h="128674" extrusionOk="0">
                  <a:moveTo>
                    <a:pt x="242407" y="0"/>
                  </a:moveTo>
                  <a:cubicBezTo>
                    <a:pt x="241206" y="7272"/>
                    <a:pt x="233167" y="11509"/>
                    <a:pt x="225829" y="11942"/>
                  </a:cubicBezTo>
                  <a:cubicBezTo>
                    <a:pt x="225254" y="11974"/>
                    <a:pt x="224679" y="11988"/>
                    <a:pt x="224104" y="11988"/>
                  </a:cubicBezTo>
                  <a:cubicBezTo>
                    <a:pt x="217350" y="11988"/>
                    <a:pt x="210643" y="9974"/>
                    <a:pt x="203880" y="9574"/>
                  </a:cubicBezTo>
                  <a:cubicBezTo>
                    <a:pt x="203168" y="9526"/>
                    <a:pt x="202448" y="9501"/>
                    <a:pt x="201723" y="9501"/>
                  </a:cubicBezTo>
                  <a:cubicBezTo>
                    <a:pt x="194941" y="9501"/>
                    <a:pt x="187811" y="11690"/>
                    <a:pt x="184466" y="17446"/>
                  </a:cubicBezTo>
                  <a:cubicBezTo>
                    <a:pt x="182364" y="21082"/>
                    <a:pt x="182164" y="25419"/>
                    <a:pt x="181464" y="29555"/>
                  </a:cubicBezTo>
                  <a:cubicBezTo>
                    <a:pt x="180763" y="33658"/>
                    <a:pt x="179162" y="38094"/>
                    <a:pt x="175493" y="40096"/>
                  </a:cubicBezTo>
                  <a:cubicBezTo>
                    <a:pt x="174076" y="40879"/>
                    <a:pt x="172574" y="41198"/>
                    <a:pt x="171029" y="41198"/>
                  </a:cubicBezTo>
                  <a:cubicBezTo>
                    <a:pt x="167042" y="41198"/>
                    <a:pt x="162770" y="39073"/>
                    <a:pt x="158948" y="37294"/>
                  </a:cubicBezTo>
                  <a:cubicBezTo>
                    <a:pt x="155278" y="35616"/>
                    <a:pt x="151036" y="34345"/>
                    <a:pt x="147047" y="34345"/>
                  </a:cubicBezTo>
                  <a:cubicBezTo>
                    <a:pt x="143821" y="34345"/>
                    <a:pt x="140760" y="35176"/>
                    <a:pt x="138300" y="37294"/>
                  </a:cubicBezTo>
                  <a:cubicBezTo>
                    <a:pt x="133763" y="41263"/>
                    <a:pt x="132462" y="48669"/>
                    <a:pt x="126825" y="50837"/>
                  </a:cubicBezTo>
                  <a:cubicBezTo>
                    <a:pt x="125845" y="51215"/>
                    <a:pt x="124865" y="51387"/>
                    <a:pt x="123893" y="51387"/>
                  </a:cubicBezTo>
                  <a:cubicBezTo>
                    <a:pt x="119039" y="51387"/>
                    <a:pt x="114393" y="47111"/>
                    <a:pt x="111113" y="42998"/>
                  </a:cubicBezTo>
                  <a:cubicBezTo>
                    <a:pt x="106610" y="37394"/>
                    <a:pt x="102407" y="31490"/>
                    <a:pt x="98571" y="25419"/>
                  </a:cubicBezTo>
                  <a:cubicBezTo>
                    <a:pt x="95569" y="20649"/>
                    <a:pt x="92400" y="15411"/>
                    <a:pt x="87096" y="13443"/>
                  </a:cubicBezTo>
                  <a:cubicBezTo>
                    <a:pt x="85685" y="12919"/>
                    <a:pt x="84246" y="12678"/>
                    <a:pt x="82810" y="12678"/>
                  </a:cubicBezTo>
                  <a:cubicBezTo>
                    <a:pt x="76575" y="12678"/>
                    <a:pt x="70400" y="17213"/>
                    <a:pt x="66849" y="22717"/>
                  </a:cubicBezTo>
                  <a:cubicBezTo>
                    <a:pt x="62445" y="29455"/>
                    <a:pt x="60577" y="37494"/>
                    <a:pt x="56741" y="44566"/>
                  </a:cubicBezTo>
                  <a:cubicBezTo>
                    <a:pt x="53174" y="51111"/>
                    <a:pt x="46751" y="57079"/>
                    <a:pt x="39485" y="57079"/>
                  </a:cubicBezTo>
                  <a:cubicBezTo>
                    <a:pt x="38937" y="57079"/>
                    <a:pt x="38384" y="57045"/>
                    <a:pt x="37828" y="56975"/>
                  </a:cubicBezTo>
                  <a:cubicBezTo>
                    <a:pt x="31957" y="56274"/>
                    <a:pt x="27254" y="51771"/>
                    <a:pt x="21583" y="50303"/>
                  </a:cubicBezTo>
                  <a:cubicBezTo>
                    <a:pt x="20413" y="50005"/>
                    <a:pt x="19221" y="49863"/>
                    <a:pt x="18030" y="49863"/>
                  </a:cubicBezTo>
                  <a:cubicBezTo>
                    <a:pt x="10430" y="49863"/>
                    <a:pt x="2895" y="55632"/>
                    <a:pt x="1569" y="63246"/>
                  </a:cubicBezTo>
                  <a:cubicBezTo>
                    <a:pt x="1" y="72252"/>
                    <a:pt x="1" y="87396"/>
                    <a:pt x="4037" y="95602"/>
                  </a:cubicBezTo>
                  <a:cubicBezTo>
                    <a:pt x="8073" y="103775"/>
                    <a:pt x="16012" y="109946"/>
                    <a:pt x="24919" y="111780"/>
                  </a:cubicBezTo>
                  <a:cubicBezTo>
                    <a:pt x="27172" y="112239"/>
                    <a:pt x="29444" y="112436"/>
                    <a:pt x="31722" y="112436"/>
                  </a:cubicBezTo>
                  <a:cubicBezTo>
                    <a:pt x="38886" y="112436"/>
                    <a:pt x="46120" y="110492"/>
                    <a:pt x="53105" y="108645"/>
                  </a:cubicBezTo>
                  <a:cubicBezTo>
                    <a:pt x="58392" y="107230"/>
                    <a:pt x="63711" y="106622"/>
                    <a:pt x="69056" y="106622"/>
                  </a:cubicBezTo>
                  <a:cubicBezTo>
                    <a:pt x="98107" y="106622"/>
                    <a:pt x="127910" y="124587"/>
                    <a:pt x="157380" y="128559"/>
                  </a:cubicBezTo>
                  <a:cubicBezTo>
                    <a:pt x="157942" y="128636"/>
                    <a:pt x="158504" y="128673"/>
                    <a:pt x="159066" y="128673"/>
                  </a:cubicBezTo>
                  <a:cubicBezTo>
                    <a:pt x="173786" y="128673"/>
                    <a:pt x="188311" y="103207"/>
                    <a:pt x="203173" y="103207"/>
                  </a:cubicBezTo>
                  <a:cubicBezTo>
                    <a:pt x="203219" y="103207"/>
                    <a:pt x="203266" y="103207"/>
                    <a:pt x="203313" y="103208"/>
                  </a:cubicBezTo>
                  <a:cubicBezTo>
                    <a:pt x="203649" y="103213"/>
                    <a:pt x="203986" y="103215"/>
                    <a:pt x="204323" y="103215"/>
                  </a:cubicBezTo>
                  <a:cubicBezTo>
                    <a:pt x="219484" y="103215"/>
                    <a:pt x="235724" y="98058"/>
                    <a:pt x="244175" y="85495"/>
                  </a:cubicBezTo>
                  <a:cubicBezTo>
                    <a:pt x="251180" y="75088"/>
                    <a:pt x="251580" y="61678"/>
                    <a:pt x="251747" y="49102"/>
                  </a:cubicBezTo>
                  <a:cubicBezTo>
                    <a:pt x="251981" y="32190"/>
                    <a:pt x="250646" y="14778"/>
                    <a:pt x="2424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8" name="Google Shape;148;p17"/>
          <p:cNvCxnSpPr/>
          <p:nvPr/>
        </p:nvCxnSpPr>
        <p:spPr>
          <a:xfrm>
            <a:off x="5799742" y="4280639"/>
            <a:ext cx="25395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9" name="Google Shape;149;p17"/>
          <p:cNvSpPr txBox="1">
            <a:spLocks noGrp="1"/>
          </p:cNvSpPr>
          <p:nvPr>
            <p:ph type="title"/>
          </p:nvPr>
        </p:nvSpPr>
        <p:spPr>
          <a:xfrm>
            <a:off x="302559" y="949356"/>
            <a:ext cx="3442447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 Statement</a:t>
            </a:r>
            <a:endParaRPr dirty="0"/>
          </a:p>
        </p:txBody>
      </p:sp>
      <p:grpSp>
        <p:nvGrpSpPr>
          <p:cNvPr id="151" name="Google Shape;151;p17"/>
          <p:cNvGrpSpPr/>
          <p:nvPr/>
        </p:nvGrpSpPr>
        <p:grpSpPr>
          <a:xfrm>
            <a:off x="6112805" y="1844831"/>
            <a:ext cx="815634" cy="2435829"/>
            <a:chOff x="6252400" y="1954988"/>
            <a:chExt cx="640567" cy="1913005"/>
          </a:xfrm>
        </p:grpSpPr>
        <p:sp>
          <p:nvSpPr>
            <p:cNvPr id="152" name="Google Shape;152;p17"/>
            <p:cNvSpPr/>
            <p:nvPr/>
          </p:nvSpPr>
          <p:spPr>
            <a:xfrm>
              <a:off x="6343823" y="2312023"/>
              <a:ext cx="210356" cy="140237"/>
            </a:xfrm>
            <a:custGeom>
              <a:avLst/>
              <a:gdLst/>
              <a:ahLst/>
              <a:cxnLst/>
              <a:rect l="l" t="t" r="r" b="b"/>
              <a:pathLst>
                <a:path w="12510" h="8340" extrusionOk="0">
                  <a:moveTo>
                    <a:pt x="1" y="0"/>
                  </a:moveTo>
                  <a:lnTo>
                    <a:pt x="1" y="8340"/>
                  </a:lnTo>
                  <a:lnTo>
                    <a:pt x="12510" y="8340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7F9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6320837" y="2377652"/>
              <a:ext cx="257471" cy="42088"/>
            </a:xfrm>
            <a:custGeom>
              <a:avLst/>
              <a:gdLst/>
              <a:ahLst/>
              <a:cxnLst/>
              <a:rect l="l" t="t" r="r" b="b"/>
              <a:pathLst>
                <a:path w="15312" h="2503" extrusionOk="0">
                  <a:moveTo>
                    <a:pt x="0" y="0"/>
                  </a:moveTo>
                  <a:lnTo>
                    <a:pt x="0" y="2502"/>
                  </a:lnTo>
                  <a:lnTo>
                    <a:pt x="15311" y="2502"/>
                  </a:lnTo>
                  <a:lnTo>
                    <a:pt x="15311" y="0"/>
                  </a:lnTo>
                  <a:close/>
                </a:path>
              </a:pathLst>
            </a:custGeom>
            <a:solidFill>
              <a:srgbClr val="7F9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6252400" y="1954988"/>
              <a:ext cx="478471" cy="622290"/>
            </a:xfrm>
            <a:custGeom>
              <a:avLst/>
              <a:gdLst/>
              <a:ahLst/>
              <a:cxnLst/>
              <a:rect l="l" t="t" r="r" b="b"/>
              <a:pathLst>
                <a:path w="28455" h="37008" extrusionOk="0">
                  <a:moveTo>
                    <a:pt x="20189" y="1"/>
                  </a:moveTo>
                  <a:cubicBezTo>
                    <a:pt x="19700" y="1"/>
                    <a:pt x="19210" y="82"/>
                    <a:pt x="18747" y="252"/>
                  </a:cubicBezTo>
                  <a:cubicBezTo>
                    <a:pt x="17680" y="652"/>
                    <a:pt x="16746" y="1486"/>
                    <a:pt x="15678" y="1753"/>
                  </a:cubicBezTo>
                  <a:cubicBezTo>
                    <a:pt x="15198" y="1893"/>
                    <a:pt x="14714" y="1944"/>
                    <a:pt x="14228" y="1944"/>
                  </a:cubicBezTo>
                  <a:cubicBezTo>
                    <a:pt x="13331" y="1944"/>
                    <a:pt x="12429" y="1773"/>
                    <a:pt x="11542" y="1686"/>
                  </a:cubicBezTo>
                  <a:cubicBezTo>
                    <a:pt x="11225" y="1648"/>
                    <a:pt x="10899" y="1626"/>
                    <a:pt x="10574" y="1626"/>
                  </a:cubicBezTo>
                  <a:cubicBezTo>
                    <a:pt x="9464" y="1626"/>
                    <a:pt x="8362" y="1887"/>
                    <a:pt x="7639" y="2687"/>
                  </a:cubicBezTo>
                  <a:cubicBezTo>
                    <a:pt x="6705" y="3754"/>
                    <a:pt x="6872" y="5389"/>
                    <a:pt x="7072" y="6857"/>
                  </a:cubicBezTo>
                  <a:cubicBezTo>
                    <a:pt x="7272" y="8258"/>
                    <a:pt x="7506" y="9892"/>
                    <a:pt x="6605" y="11026"/>
                  </a:cubicBezTo>
                  <a:cubicBezTo>
                    <a:pt x="5605" y="12327"/>
                    <a:pt x="3637" y="12427"/>
                    <a:pt x="2602" y="13695"/>
                  </a:cubicBezTo>
                  <a:cubicBezTo>
                    <a:pt x="1568" y="14996"/>
                    <a:pt x="1902" y="16864"/>
                    <a:pt x="2436" y="18431"/>
                  </a:cubicBezTo>
                  <a:cubicBezTo>
                    <a:pt x="3036" y="19999"/>
                    <a:pt x="3770" y="21600"/>
                    <a:pt x="3403" y="23235"/>
                  </a:cubicBezTo>
                  <a:cubicBezTo>
                    <a:pt x="3069" y="24836"/>
                    <a:pt x="1735" y="25937"/>
                    <a:pt x="968" y="27371"/>
                  </a:cubicBezTo>
                  <a:cubicBezTo>
                    <a:pt x="1" y="29373"/>
                    <a:pt x="267" y="31908"/>
                    <a:pt x="1568" y="33742"/>
                  </a:cubicBezTo>
                  <a:cubicBezTo>
                    <a:pt x="2869" y="35577"/>
                    <a:pt x="5038" y="36711"/>
                    <a:pt x="7239" y="36945"/>
                  </a:cubicBezTo>
                  <a:cubicBezTo>
                    <a:pt x="7590" y="36987"/>
                    <a:pt x="7943" y="37008"/>
                    <a:pt x="8296" y="37008"/>
                  </a:cubicBezTo>
                  <a:cubicBezTo>
                    <a:pt x="10165" y="37008"/>
                    <a:pt x="12056" y="36436"/>
                    <a:pt x="13710" y="35510"/>
                  </a:cubicBezTo>
                  <a:cubicBezTo>
                    <a:pt x="18447" y="32909"/>
                    <a:pt x="20549" y="27705"/>
                    <a:pt x="19581" y="22368"/>
                  </a:cubicBezTo>
                  <a:lnTo>
                    <a:pt x="19581" y="22368"/>
                  </a:lnTo>
                  <a:cubicBezTo>
                    <a:pt x="20198" y="22779"/>
                    <a:pt x="20919" y="22949"/>
                    <a:pt x="21651" y="22949"/>
                  </a:cubicBezTo>
                  <a:cubicBezTo>
                    <a:pt x="22226" y="22949"/>
                    <a:pt x="22808" y="22844"/>
                    <a:pt x="23351" y="22668"/>
                  </a:cubicBezTo>
                  <a:cubicBezTo>
                    <a:pt x="26453" y="21567"/>
                    <a:pt x="28454" y="17864"/>
                    <a:pt x="27620" y="14662"/>
                  </a:cubicBezTo>
                  <a:cubicBezTo>
                    <a:pt x="27387" y="13595"/>
                    <a:pt x="26853" y="12561"/>
                    <a:pt x="26920" y="11527"/>
                  </a:cubicBezTo>
                  <a:cubicBezTo>
                    <a:pt x="27020" y="10092"/>
                    <a:pt x="28121" y="8858"/>
                    <a:pt x="28121" y="7424"/>
                  </a:cubicBezTo>
                  <a:cubicBezTo>
                    <a:pt x="28121" y="6556"/>
                    <a:pt x="27687" y="5689"/>
                    <a:pt x="26953" y="5189"/>
                  </a:cubicBezTo>
                  <a:cubicBezTo>
                    <a:pt x="26513" y="4874"/>
                    <a:pt x="25955" y="4705"/>
                    <a:pt x="25402" y="4705"/>
                  </a:cubicBezTo>
                  <a:cubicBezTo>
                    <a:pt x="25075" y="4705"/>
                    <a:pt x="24749" y="4764"/>
                    <a:pt x="24451" y="4888"/>
                  </a:cubicBezTo>
                  <a:cubicBezTo>
                    <a:pt x="24551" y="3487"/>
                    <a:pt x="24018" y="1753"/>
                    <a:pt x="22850" y="886"/>
                  </a:cubicBezTo>
                  <a:cubicBezTo>
                    <a:pt x="22100" y="312"/>
                    <a:pt x="21146" y="1"/>
                    <a:pt x="20189" y="1"/>
                  </a:cubicBezTo>
                  <a:close/>
                </a:path>
              </a:pathLst>
            </a:custGeom>
            <a:solidFill>
              <a:srgbClr val="735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6443670" y="3220695"/>
              <a:ext cx="157624" cy="569894"/>
            </a:xfrm>
            <a:custGeom>
              <a:avLst/>
              <a:gdLst/>
              <a:ahLst/>
              <a:cxnLst/>
              <a:rect l="l" t="t" r="r" b="b"/>
              <a:pathLst>
                <a:path w="9374" h="33892" extrusionOk="0">
                  <a:moveTo>
                    <a:pt x="9374" y="0"/>
                  </a:moveTo>
                  <a:cubicBezTo>
                    <a:pt x="5504" y="1635"/>
                    <a:pt x="2102" y="3436"/>
                    <a:pt x="0" y="7039"/>
                  </a:cubicBezTo>
                  <a:cubicBezTo>
                    <a:pt x="167" y="15945"/>
                    <a:pt x="567" y="24751"/>
                    <a:pt x="734" y="33658"/>
                  </a:cubicBezTo>
                  <a:cubicBezTo>
                    <a:pt x="1668" y="33791"/>
                    <a:pt x="2402" y="33791"/>
                    <a:pt x="3336" y="33891"/>
                  </a:cubicBezTo>
                  <a:cubicBezTo>
                    <a:pt x="4670" y="22516"/>
                    <a:pt x="6672" y="11175"/>
                    <a:pt x="9374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6444225" y="3762529"/>
              <a:ext cx="160432" cy="105464"/>
            </a:xfrm>
            <a:custGeom>
              <a:avLst/>
              <a:gdLst/>
              <a:ahLst/>
              <a:cxnLst/>
              <a:rect l="l" t="t" r="r" b="b"/>
              <a:pathLst>
                <a:path w="9541" h="6272" extrusionOk="0">
                  <a:moveTo>
                    <a:pt x="901" y="0"/>
                  </a:moveTo>
                  <a:cubicBezTo>
                    <a:pt x="168" y="734"/>
                    <a:pt x="1" y="1835"/>
                    <a:pt x="67" y="2836"/>
                  </a:cubicBezTo>
                  <a:cubicBezTo>
                    <a:pt x="168" y="3836"/>
                    <a:pt x="334" y="4970"/>
                    <a:pt x="301" y="5971"/>
                  </a:cubicBezTo>
                  <a:lnTo>
                    <a:pt x="1535" y="6071"/>
                  </a:lnTo>
                  <a:lnTo>
                    <a:pt x="1702" y="4170"/>
                  </a:lnTo>
                  <a:cubicBezTo>
                    <a:pt x="2469" y="5104"/>
                    <a:pt x="3570" y="5638"/>
                    <a:pt x="4704" y="5938"/>
                  </a:cubicBezTo>
                  <a:cubicBezTo>
                    <a:pt x="5838" y="6238"/>
                    <a:pt x="7039" y="6238"/>
                    <a:pt x="8207" y="6271"/>
                  </a:cubicBezTo>
                  <a:cubicBezTo>
                    <a:pt x="8540" y="6271"/>
                    <a:pt x="8874" y="6271"/>
                    <a:pt x="9141" y="6105"/>
                  </a:cubicBezTo>
                  <a:cubicBezTo>
                    <a:pt x="9374" y="5938"/>
                    <a:pt x="9541" y="5404"/>
                    <a:pt x="9307" y="5171"/>
                  </a:cubicBezTo>
                  <a:cubicBezTo>
                    <a:pt x="7640" y="5071"/>
                    <a:pt x="6272" y="3936"/>
                    <a:pt x="5004" y="2836"/>
                  </a:cubicBezTo>
                  <a:cubicBezTo>
                    <a:pt x="4304" y="2269"/>
                    <a:pt x="3637" y="1635"/>
                    <a:pt x="2903" y="1068"/>
                  </a:cubicBezTo>
                  <a:cubicBezTo>
                    <a:pt x="2369" y="601"/>
                    <a:pt x="1468" y="467"/>
                    <a:pt x="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6565377" y="3190395"/>
              <a:ext cx="206993" cy="582236"/>
            </a:xfrm>
            <a:custGeom>
              <a:avLst/>
              <a:gdLst/>
              <a:ahLst/>
              <a:cxnLst/>
              <a:rect l="l" t="t" r="r" b="b"/>
              <a:pathLst>
                <a:path w="12310" h="34626" extrusionOk="0">
                  <a:moveTo>
                    <a:pt x="6405" y="1"/>
                  </a:moveTo>
                  <a:cubicBezTo>
                    <a:pt x="3303" y="2903"/>
                    <a:pt x="768" y="5738"/>
                    <a:pt x="1" y="9908"/>
                  </a:cubicBezTo>
                  <a:cubicBezTo>
                    <a:pt x="3170" y="18147"/>
                    <a:pt x="6606" y="26320"/>
                    <a:pt x="9808" y="34626"/>
                  </a:cubicBezTo>
                  <a:cubicBezTo>
                    <a:pt x="10742" y="34426"/>
                    <a:pt x="11409" y="34159"/>
                    <a:pt x="12310" y="33959"/>
                  </a:cubicBezTo>
                  <a:cubicBezTo>
                    <a:pt x="9641" y="22784"/>
                    <a:pt x="7640" y="11442"/>
                    <a:pt x="6405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6443670" y="3238082"/>
              <a:ext cx="152579" cy="227171"/>
            </a:xfrm>
            <a:custGeom>
              <a:avLst/>
              <a:gdLst/>
              <a:ahLst/>
              <a:cxnLst/>
              <a:rect l="l" t="t" r="r" b="b"/>
              <a:pathLst>
                <a:path w="9074" h="13510" extrusionOk="0">
                  <a:moveTo>
                    <a:pt x="7139" y="0"/>
                  </a:moveTo>
                  <a:cubicBezTo>
                    <a:pt x="4203" y="1435"/>
                    <a:pt x="1702" y="3136"/>
                    <a:pt x="0" y="6071"/>
                  </a:cubicBezTo>
                  <a:cubicBezTo>
                    <a:pt x="34" y="8573"/>
                    <a:pt x="134" y="11008"/>
                    <a:pt x="201" y="13510"/>
                  </a:cubicBezTo>
                  <a:cubicBezTo>
                    <a:pt x="2469" y="12843"/>
                    <a:pt x="4604" y="12009"/>
                    <a:pt x="6739" y="11008"/>
                  </a:cubicBezTo>
                  <a:cubicBezTo>
                    <a:pt x="7472" y="7439"/>
                    <a:pt x="8206" y="3903"/>
                    <a:pt x="9074" y="334"/>
                  </a:cubicBezTo>
                  <a:cubicBezTo>
                    <a:pt x="8406" y="234"/>
                    <a:pt x="7806" y="100"/>
                    <a:pt x="7139" y="0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6564822" y="3247616"/>
              <a:ext cx="128467" cy="161559"/>
            </a:xfrm>
            <a:custGeom>
              <a:avLst/>
              <a:gdLst/>
              <a:ahLst/>
              <a:cxnLst/>
              <a:rect l="l" t="t" r="r" b="b"/>
              <a:pathLst>
                <a:path w="7640" h="9608" extrusionOk="0">
                  <a:moveTo>
                    <a:pt x="3169" y="0"/>
                  </a:moveTo>
                  <a:cubicBezTo>
                    <a:pt x="1635" y="1868"/>
                    <a:pt x="501" y="3903"/>
                    <a:pt x="1" y="6438"/>
                  </a:cubicBezTo>
                  <a:cubicBezTo>
                    <a:pt x="434" y="7506"/>
                    <a:pt x="834" y="8540"/>
                    <a:pt x="1268" y="9607"/>
                  </a:cubicBezTo>
                  <a:cubicBezTo>
                    <a:pt x="3470" y="8506"/>
                    <a:pt x="5605" y="7239"/>
                    <a:pt x="7639" y="5838"/>
                  </a:cubicBezTo>
                  <a:cubicBezTo>
                    <a:pt x="7372" y="4170"/>
                    <a:pt x="7139" y="2402"/>
                    <a:pt x="6939" y="701"/>
                  </a:cubicBezTo>
                  <a:cubicBezTo>
                    <a:pt x="5671" y="434"/>
                    <a:pt x="4437" y="234"/>
                    <a:pt x="3169" y="0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6307368" y="2712509"/>
              <a:ext cx="462194" cy="667707"/>
            </a:xfrm>
            <a:custGeom>
              <a:avLst/>
              <a:gdLst/>
              <a:ahLst/>
              <a:cxnLst/>
              <a:rect l="l" t="t" r="r" b="b"/>
              <a:pathLst>
                <a:path w="27487" h="39709" extrusionOk="0">
                  <a:moveTo>
                    <a:pt x="21249" y="1"/>
                  </a:moveTo>
                  <a:cubicBezTo>
                    <a:pt x="16679" y="167"/>
                    <a:pt x="13077" y="701"/>
                    <a:pt x="8740" y="2202"/>
                  </a:cubicBezTo>
                  <a:cubicBezTo>
                    <a:pt x="4337" y="13977"/>
                    <a:pt x="1802" y="26653"/>
                    <a:pt x="1" y="39062"/>
                  </a:cubicBezTo>
                  <a:cubicBezTo>
                    <a:pt x="2615" y="39493"/>
                    <a:pt x="5254" y="39708"/>
                    <a:pt x="7887" y="39708"/>
                  </a:cubicBezTo>
                  <a:cubicBezTo>
                    <a:pt x="14624" y="39708"/>
                    <a:pt x="21323" y="38299"/>
                    <a:pt x="27487" y="35493"/>
                  </a:cubicBezTo>
                  <a:cubicBezTo>
                    <a:pt x="24685" y="23818"/>
                    <a:pt x="22617" y="11909"/>
                    <a:pt x="212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6443670" y="2238154"/>
              <a:ext cx="274303" cy="567489"/>
            </a:xfrm>
            <a:custGeom>
              <a:avLst/>
              <a:gdLst/>
              <a:ahLst/>
              <a:cxnLst/>
              <a:rect l="l" t="t" r="r" b="b"/>
              <a:pathLst>
                <a:path w="16313" h="33749" extrusionOk="0">
                  <a:moveTo>
                    <a:pt x="6836" y="1"/>
                  </a:moveTo>
                  <a:cubicBezTo>
                    <a:pt x="5978" y="1"/>
                    <a:pt x="5123" y="434"/>
                    <a:pt x="4504" y="1024"/>
                  </a:cubicBezTo>
                  <a:cubicBezTo>
                    <a:pt x="3770" y="1692"/>
                    <a:pt x="3269" y="2559"/>
                    <a:pt x="2869" y="3493"/>
                  </a:cubicBezTo>
                  <a:cubicBezTo>
                    <a:pt x="968" y="7763"/>
                    <a:pt x="701" y="12599"/>
                    <a:pt x="701" y="17336"/>
                  </a:cubicBezTo>
                  <a:cubicBezTo>
                    <a:pt x="734" y="22039"/>
                    <a:pt x="1001" y="26776"/>
                    <a:pt x="0" y="31413"/>
                  </a:cubicBezTo>
                  <a:cubicBezTo>
                    <a:pt x="1410" y="32822"/>
                    <a:pt x="3206" y="33749"/>
                    <a:pt x="5230" y="33749"/>
                  </a:cubicBezTo>
                  <a:cubicBezTo>
                    <a:pt x="5266" y="33749"/>
                    <a:pt x="5302" y="33748"/>
                    <a:pt x="5338" y="33748"/>
                  </a:cubicBezTo>
                  <a:cubicBezTo>
                    <a:pt x="7372" y="33714"/>
                    <a:pt x="9340" y="33181"/>
                    <a:pt x="11275" y="32614"/>
                  </a:cubicBezTo>
                  <a:cubicBezTo>
                    <a:pt x="12409" y="32280"/>
                    <a:pt x="13677" y="31880"/>
                    <a:pt x="14244" y="30846"/>
                  </a:cubicBezTo>
                  <a:cubicBezTo>
                    <a:pt x="14577" y="30212"/>
                    <a:pt x="14577" y="29411"/>
                    <a:pt x="14577" y="28711"/>
                  </a:cubicBezTo>
                  <a:cubicBezTo>
                    <a:pt x="14511" y="24374"/>
                    <a:pt x="14477" y="20038"/>
                    <a:pt x="14411" y="15668"/>
                  </a:cubicBezTo>
                  <a:cubicBezTo>
                    <a:pt x="15678" y="14000"/>
                    <a:pt x="16312" y="11866"/>
                    <a:pt x="15978" y="9831"/>
                  </a:cubicBezTo>
                  <a:cubicBezTo>
                    <a:pt x="15578" y="7195"/>
                    <a:pt x="13877" y="5027"/>
                    <a:pt x="11976" y="3026"/>
                  </a:cubicBezTo>
                  <a:cubicBezTo>
                    <a:pt x="11509" y="2425"/>
                    <a:pt x="10975" y="1892"/>
                    <a:pt x="10408" y="1425"/>
                  </a:cubicBezTo>
                  <a:lnTo>
                    <a:pt x="10374" y="1391"/>
                  </a:lnTo>
                  <a:cubicBezTo>
                    <a:pt x="9407" y="657"/>
                    <a:pt x="8340" y="157"/>
                    <a:pt x="7172" y="24"/>
                  </a:cubicBezTo>
                  <a:cubicBezTo>
                    <a:pt x="7060" y="8"/>
                    <a:pt x="6948" y="1"/>
                    <a:pt x="6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6530049" y="2171802"/>
              <a:ext cx="68437" cy="104337"/>
            </a:xfrm>
            <a:custGeom>
              <a:avLst/>
              <a:gdLst/>
              <a:ahLst/>
              <a:cxnLst/>
              <a:rect l="l" t="t" r="r" b="b"/>
              <a:pathLst>
                <a:path w="4070" h="6205" extrusionOk="0">
                  <a:moveTo>
                    <a:pt x="0" y="0"/>
                  </a:moveTo>
                  <a:lnTo>
                    <a:pt x="0" y="0"/>
                  </a:lnTo>
                  <a:cubicBezTo>
                    <a:pt x="201" y="1601"/>
                    <a:pt x="434" y="3202"/>
                    <a:pt x="668" y="4804"/>
                  </a:cubicBezTo>
                  <a:cubicBezTo>
                    <a:pt x="1902" y="5304"/>
                    <a:pt x="2836" y="5704"/>
                    <a:pt x="4070" y="6205"/>
                  </a:cubicBezTo>
                  <a:cubicBezTo>
                    <a:pt x="3903" y="4503"/>
                    <a:pt x="3836" y="2669"/>
                    <a:pt x="3670" y="968"/>
                  </a:cubicBezTo>
                  <a:cubicBezTo>
                    <a:pt x="2402" y="834"/>
                    <a:pt x="1168" y="467"/>
                    <a:pt x="0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6530049" y="2171802"/>
              <a:ext cx="67327" cy="86950"/>
            </a:xfrm>
            <a:custGeom>
              <a:avLst/>
              <a:gdLst/>
              <a:ahLst/>
              <a:cxnLst/>
              <a:rect l="l" t="t" r="r" b="b"/>
              <a:pathLst>
                <a:path w="4004" h="5171" extrusionOk="0">
                  <a:moveTo>
                    <a:pt x="0" y="0"/>
                  </a:moveTo>
                  <a:lnTo>
                    <a:pt x="0" y="0"/>
                  </a:lnTo>
                  <a:cubicBezTo>
                    <a:pt x="167" y="1034"/>
                    <a:pt x="267" y="2135"/>
                    <a:pt x="434" y="3169"/>
                  </a:cubicBezTo>
                  <a:cubicBezTo>
                    <a:pt x="1501" y="4036"/>
                    <a:pt x="2702" y="4704"/>
                    <a:pt x="4003" y="5171"/>
                  </a:cubicBezTo>
                  <a:cubicBezTo>
                    <a:pt x="3870" y="3803"/>
                    <a:pt x="3770" y="2335"/>
                    <a:pt x="3670" y="968"/>
                  </a:cubicBezTo>
                  <a:cubicBezTo>
                    <a:pt x="2402" y="834"/>
                    <a:pt x="1201" y="434"/>
                    <a:pt x="0" y="0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6486851" y="2029748"/>
              <a:ext cx="177835" cy="213853"/>
            </a:xfrm>
            <a:custGeom>
              <a:avLst/>
              <a:gdLst/>
              <a:ahLst/>
              <a:cxnLst/>
              <a:rect l="l" t="t" r="r" b="b"/>
              <a:pathLst>
                <a:path w="10576" h="12718" extrusionOk="0">
                  <a:moveTo>
                    <a:pt x="5449" y="1"/>
                  </a:moveTo>
                  <a:cubicBezTo>
                    <a:pt x="5231" y="1"/>
                    <a:pt x="5015" y="15"/>
                    <a:pt x="4804" y="42"/>
                  </a:cubicBezTo>
                  <a:cubicBezTo>
                    <a:pt x="2770" y="309"/>
                    <a:pt x="1002" y="2044"/>
                    <a:pt x="501" y="4078"/>
                  </a:cubicBezTo>
                  <a:cubicBezTo>
                    <a:pt x="1" y="6113"/>
                    <a:pt x="635" y="8315"/>
                    <a:pt x="2002" y="9916"/>
                  </a:cubicBezTo>
                  <a:cubicBezTo>
                    <a:pt x="3403" y="11484"/>
                    <a:pt x="5438" y="12451"/>
                    <a:pt x="7506" y="12718"/>
                  </a:cubicBezTo>
                  <a:cubicBezTo>
                    <a:pt x="9674" y="9983"/>
                    <a:pt x="10575" y="6280"/>
                    <a:pt x="9808" y="2878"/>
                  </a:cubicBezTo>
                  <a:cubicBezTo>
                    <a:pt x="9389" y="1024"/>
                    <a:pt x="7336" y="1"/>
                    <a:pt x="5449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6469464" y="2019036"/>
              <a:ext cx="209246" cy="199897"/>
            </a:xfrm>
            <a:custGeom>
              <a:avLst/>
              <a:gdLst/>
              <a:ahLst/>
              <a:cxnLst/>
              <a:rect l="l" t="t" r="r" b="b"/>
              <a:pathLst>
                <a:path w="12444" h="11888" extrusionOk="0">
                  <a:moveTo>
                    <a:pt x="6312" y="0"/>
                  </a:moveTo>
                  <a:cubicBezTo>
                    <a:pt x="6187" y="0"/>
                    <a:pt x="6063" y="4"/>
                    <a:pt x="5938" y="12"/>
                  </a:cubicBezTo>
                  <a:cubicBezTo>
                    <a:pt x="4170" y="112"/>
                    <a:pt x="2469" y="1046"/>
                    <a:pt x="1402" y="2514"/>
                  </a:cubicBezTo>
                  <a:cubicBezTo>
                    <a:pt x="368" y="3948"/>
                    <a:pt x="1" y="5850"/>
                    <a:pt x="334" y="7584"/>
                  </a:cubicBezTo>
                  <a:cubicBezTo>
                    <a:pt x="668" y="9352"/>
                    <a:pt x="1869" y="10886"/>
                    <a:pt x="3337" y="11887"/>
                  </a:cubicBezTo>
                  <a:cubicBezTo>
                    <a:pt x="3503" y="11253"/>
                    <a:pt x="3403" y="10586"/>
                    <a:pt x="3370" y="9919"/>
                  </a:cubicBezTo>
                  <a:cubicBezTo>
                    <a:pt x="2636" y="9285"/>
                    <a:pt x="2102" y="8418"/>
                    <a:pt x="1869" y="7451"/>
                  </a:cubicBezTo>
                  <a:cubicBezTo>
                    <a:pt x="1769" y="6850"/>
                    <a:pt x="1769" y="6116"/>
                    <a:pt x="2169" y="5616"/>
                  </a:cubicBezTo>
                  <a:cubicBezTo>
                    <a:pt x="2317" y="5468"/>
                    <a:pt x="2519" y="5320"/>
                    <a:pt x="2722" y="5320"/>
                  </a:cubicBezTo>
                  <a:cubicBezTo>
                    <a:pt x="2794" y="5320"/>
                    <a:pt x="2866" y="5339"/>
                    <a:pt x="2936" y="5383"/>
                  </a:cubicBezTo>
                  <a:cubicBezTo>
                    <a:pt x="3036" y="5416"/>
                    <a:pt x="3136" y="5549"/>
                    <a:pt x="3170" y="5683"/>
                  </a:cubicBezTo>
                  <a:cubicBezTo>
                    <a:pt x="3503" y="6383"/>
                    <a:pt x="3537" y="7251"/>
                    <a:pt x="3270" y="7951"/>
                  </a:cubicBezTo>
                  <a:cubicBezTo>
                    <a:pt x="3470" y="7951"/>
                    <a:pt x="3637" y="8018"/>
                    <a:pt x="3804" y="8018"/>
                  </a:cubicBezTo>
                  <a:cubicBezTo>
                    <a:pt x="3837" y="7451"/>
                    <a:pt x="3870" y="6917"/>
                    <a:pt x="3870" y="6383"/>
                  </a:cubicBezTo>
                  <a:cubicBezTo>
                    <a:pt x="4671" y="6016"/>
                    <a:pt x="5338" y="5383"/>
                    <a:pt x="5972" y="4782"/>
                  </a:cubicBezTo>
                  <a:cubicBezTo>
                    <a:pt x="7331" y="5569"/>
                    <a:pt x="8947" y="5981"/>
                    <a:pt x="10550" y="5981"/>
                  </a:cubicBezTo>
                  <a:cubicBezTo>
                    <a:pt x="11189" y="5981"/>
                    <a:pt x="11825" y="5916"/>
                    <a:pt x="12443" y="5783"/>
                  </a:cubicBezTo>
                  <a:cubicBezTo>
                    <a:pt x="12210" y="4248"/>
                    <a:pt x="11509" y="2581"/>
                    <a:pt x="10308" y="1513"/>
                  </a:cubicBezTo>
                  <a:cubicBezTo>
                    <a:pt x="9172" y="530"/>
                    <a:pt x="7753" y="0"/>
                    <a:pt x="6312" y="0"/>
                  </a:cubicBezTo>
                  <a:close/>
                </a:path>
              </a:pathLst>
            </a:custGeom>
            <a:solidFill>
              <a:srgbClr val="735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6563695" y="2163899"/>
              <a:ext cx="90885" cy="81099"/>
            </a:xfrm>
            <a:custGeom>
              <a:avLst/>
              <a:gdLst/>
              <a:ahLst/>
              <a:cxnLst/>
              <a:rect l="l" t="t" r="r" b="b"/>
              <a:pathLst>
                <a:path w="5405" h="4823" extrusionOk="0">
                  <a:moveTo>
                    <a:pt x="2878" y="1"/>
                  </a:moveTo>
                  <a:cubicBezTo>
                    <a:pt x="2080" y="1"/>
                    <a:pt x="1242" y="303"/>
                    <a:pt x="735" y="937"/>
                  </a:cubicBezTo>
                  <a:cubicBezTo>
                    <a:pt x="201" y="1538"/>
                    <a:pt x="1" y="2505"/>
                    <a:pt x="368" y="3272"/>
                  </a:cubicBezTo>
                  <a:cubicBezTo>
                    <a:pt x="635" y="3873"/>
                    <a:pt x="1235" y="4306"/>
                    <a:pt x="1802" y="4606"/>
                  </a:cubicBezTo>
                  <a:cubicBezTo>
                    <a:pt x="2062" y="4727"/>
                    <a:pt x="2346" y="4823"/>
                    <a:pt x="2619" y="4823"/>
                  </a:cubicBezTo>
                  <a:cubicBezTo>
                    <a:pt x="2800" y="4823"/>
                    <a:pt x="2976" y="4780"/>
                    <a:pt x="3136" y="4673"/>
                  </a:cubicBezTo>
                  <a:cubicBezTo>
                    <a:pt x="3370" y="4540"/>
                    <a:pt x="3470" y="4373"/>
                    <a:pt x="3603" y="4206"/>
                  </a:cubicBezTo>
                  <a:cubicBezTo>
                    <a:pt x="4204" y="3439"/>
                    <a:pt x="5038" y="2338"/>
                    <a:pt x="5238" y="1337"/>
                  </a:cubicBezTo>
                  <a:cubicBezTo>
                    <a:pt x="5405" y="504"/>
                    <a:pt x="3603" y="70"/>
                    <a:pt x="3003" y="3"/>
                  </a:cubicBezTo>
                  <a:cubicBezTo>
                    <a:pt x="2961" y="2"/>
                    <a:pt x="2920" y="1"/>
                    <a:pt x="2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6523878" y="2119069"/>
              <a:ext cx="66201" cy="63964"/>
            </a:xfrm>
            <a:custGeom>
              <a:avLst/>
              <a:gdLst/>
              <a:ahLst/>
              <a:cxnLst/>
              <a:rect l="l" t="t" r="r" b="b"/>
              <a:pathLst>
                <a:path w="3937" h="3804" extrusionOk="0">
                  <a:moveTo>
                    <a:pt x="0" y="1"/>
                  </a:moveTo>
                  <a:cubicBezTo>
                    <a:pt x="101" y="167"/>
                    <a:pt x="134" y="334"/>
                    <a:pt x="167" y="501"/>
                  </a:cubicBezTo>
                  <a:cubicBezTo>
                    <a:pt x="1602" y="1268"/>
                    <a:pt x="2769" y="2336"/>
                    <a:pt x="3570" y="3737"/>
                  </a:cubicBezTo>
                  <a:cubicBezTo>
                    <a:pt x="3603" y="3770"/>
                    <a:pt x="3636" y="3803"/>
                    <a:pt x="3736" y="3803"/>
                  </a:cubicBezTo>
                  <a:cubicBezTo>
                    <a:pt x="3736" y="3803"/>
                    <a:pt x="3770" y="3770"/>
                    <a:pt x="3803" y="3770"/>
                  </a:cubicBezTo>
                  <a:cubicBezTo>
                    <a:pt x="3937" y="3670"/>
                    <a:pt x="3937" y="3570"/>
                    <a:pt x="3903" y="3470"/>
                  </a:cubicBezTo>
                  <a:cubicBezTo>
                    <a:pt x="3036" y="1935"/>
                    <a:pt x="1635" y="734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6499193" y="2151035"/>
              <a:ext cx="81906" cy="65091"/>
            </a:xfrm>
            <a:custGeom>
              <a:avLst/>
              <a:gdLst/>
              <a:ahLst/>
              <a:cxnLst/>
              <a:rect l="l" t="t" r="r" b="b"/>
              <a:pathLst>
                <a:path w="4871" h="3871" extrusionOk="0">
                  <a:moveTo>
                    <a:pt x="234" y="1"/>
                  </a:moveTo>
                  <a:cubicBezTo>
                    <a:pt x="234" y="1"/>
                    <a:pt x="201" y="34"/>
                    <a:pt x="201" y="68"/>
                  </a:cubicBezTo>
                  <a:cubicBezTo>
                    <a:pt x="1" y="1269"/>
                    <a:pt x="735" y="2369"/>
                    <a:pt x="1569" y="2936"/>
                  </a:cubicBezTo>
                  <a:cubicBezTo>
                    <a:pt x="2536" y="3570"/>
                    <a:pt x="3703" y="3770"/>
                    <a:pt x="4604" y="3870"/>
                  </a:cubicBezTo>
                  <a:cubicBezTo>
                    <a:pt x="4737" y="3870"/>
                    <a:pt x="4838" y="3770"/>
                    <a:pt x="4838" y="3704"/>
                  </a:cubicBezTo>
                  <a:cubicBezTo>
                    <a:pt x="4871" y="3604"/>
                    <a:pt x="4771" y="3503"/>
                    <a:pt x="4671" y="3503"/>
                  </a:cubicBezTo>
                  <a:cubicBezTo>
                    <a:pt x="3770" y="3403"/>
                    <a:pt x="2669" y="3237"/>
                    <a:pt x="1769" y="2603"/>
                  </a:cubicBezTo>
                  <a:cubicBezTo>
                    <a:pt x="1202" y="2236"/>
                    <a:pt x="701" y="1535"/>
                    <a:pt x="568" y="768"/>
                  </a:cubicBezTo>
                  <a:cubicBezTo>
                    <a:pt x="434" y="535"/>
                    <a:pt x="334" y="268"/>
                    <a:pt x="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6447033" y="2045083"/>
              <a:ext cx="248761" cy="169277"/>
            </a:xfrm>
            <a:custGeom>
              <a:avLst/>
              <a:gdLst/>
              <a:ahLst/>
              <a:cxnLst/>
              <a:rect l="l" t="t" r="r" b="b"/>
              <a:pathLst>
                <a:path w="14794" h="10067" extrusionOk="0">
                  <a:moveTo>
                    <a:pt x="4812" y="0"/>
                  </a:moveTo>
                  <a:cubicBezTo>
                    <a:pt x="4677" y="0"/>
                    <a:pt x="4541" y="10"/>
                    <a:pt x="4404" y="31"/>
                  </a:cubicBezTo>
                  <a:cubicBezTo>
                    <a:pt x="3103" y="231"/>
                    <a:pt x="2135" y="1465"/>
                    <a:pt x="1468" y="2633"/>
                  </a:cubicBezTo>
                  <a:cubicBezTo>
                    <a:pt x="868" y="3633"/>
                    <a:pt x="334" y="4701"/>
                    <a:pt x="167" y="5868"/>
                  </a:cubicBezTo>
                  <a:cubicBezTo>
                    <a:pt x="1" y="7036"/>
                    <a:pt x="234" y="8303"/>
                    <a:pt x="1035" y="9171"/>
                  </a:cubicBezTo>
                  <a:cubicBezTo>
                    <a:pt x="1550" y="9729"/>
                    <a:pt x="2329" y="10066"/>
                    <a:pt x="3085" y="10066"/>
                  </a:cubicBezTo>
                  <a:cubicBezTo>
                    <a:pt x="3503" y="10066"/>
                    <a:pt x="3914" y="9963"/>
                    <a:pt x="4270" y="9738"/>
                  </a:cubicBezTo>
                  <a:cubicBezTo>
                    <a:pt x="5971" y="8670"/>
                    <a:pt x="5671" y="5702"/>
                    <a:pt x="7473" y="4801"/>
                  </a:cubicBezTo>
                  <a:cubicBezTo>
                    <a:pt x="7896" y="4581"/>
                    <a:pt x="8364" y="4517"/>
                    <a:pt x="8848" y="4517"/>
                  </a:cubicBezTo>
                  <a:cubicBezTo>
                    <a:pt x="9394" y="4517"/>
                    <a:pt x="9960" y="4599"/>
                    <a:pt x="10508" y="4634"/>
                  </a:cubicBezTo>
                  <a:cubicBezTo>
                    <a:pt x="10517" y="4634"/>
                    <a:pt x="10526" y="4634"/>
                    <a:pt x="10535" y="4634"/>
                  </a:cubicBezTo>
                  <a:cubicBezTo>
                    <a:pt x="11722" y="4634"/>
                    <a:pt x="14794" y="2462"/>
                    <a:pt x="12509" y="1966"/>
                  </a:cubicBezTo>
                  <a:cubicBezTo>
                    <a:pt x="12373" y="1937"/>
                    <a:pt x="12235" y="1925"/>
                    <a:pt x="12096" y="1925"/>
                  </a:cubicBezTo>
                  <a:cubicBezTo>
                    <a:pt x="11591" y="1925"/>
                    <a:pt x="11079" y="2080"/>
                    <a:pt x="10608" y="2132"/>
                  </a:cubicBezTo>
                  <a:cubicBezTo>
                    <a:pt x="10579" y="2133"/>
                    <a:pt x="10549" y="2134"/>
                    <a:pt x="10520" y="2134"/>
                  </a:cubicBezTo>
                  <a:cubicBezTo>
                    <a:pt x="8466" y="2134"/>
                    <a:pt x="6800" y="0"/>
                    <a:pt x="4812" y="0"/>
                  </a:cubicBezTo>
                  <a:close/>
                </a:path>
              </a:pathLst>
            </a:custGeom>
            <a:solidFill>
              <a:srgbClr val="735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6717956" y="3749060"/>
              <a:ext cx="175011" cy="97611"/>
            </a:xfrm>
            <a:custGeom>
              <a:avLst/>
              <a:gdLst/>
              <a:ahLst/>
              <a:cxnLst/>
              <a:rect l="l" t="t" r="r" b="b"/>
              <a:pathLst>
                <a:path w="10408" h="5805" extrusionOk="0">
                  <a:moveTo>
                    <a:pt x="434" y="1"/>
                  </a:moveTo>
                  <a:lnTo>
                    <a:pt x="434" y="1"/>
                  </a:lnTo>
                  <a:cubicBezTo>
                    <a:pt x="0" y="935"/>
                    <a:pt x="200" y="2035"/>
                    <a:pt x="600" y="2936"/>
                  </a:cubicBezTo>
                  <a:cubicBezTo>
                    <a:pt x="1034" y="3903"/>
                    <a:pt x="1568" y="4837"/>
                    <a:pt x="1868" y="5805"/>
                  </a:cubicBezTo>
                  <a:lnTo>
                    <a:pt x="3069" y="5471"/>
                  </a:lnTo>
                  <a:lnTo>
                    <a:pt x="2602" y="3637"/>
                  </a:lnTo>
                  <a:lnTo>
                    <a:pt x="2602" y="3637"/>
                  </a:lnTo>
                  <a:cubicBezTo>
                    <a:pt x="3375" y="4126"/>
                    <a:pt x="4308" y="4317"/>
                    <a:pt x="5230" y="4317"/>
                  </a:cubicBezTo>
                  <a:cubicBezTo>
                    <a:pt x="5502" y="4317"/>
                    <a:pt x="5772" y="4301"/>
                    <a:pt x="6038" y="4270"/>
                  </a:cubicBezTo>
                  <a:cubicBezTo>
                    <a:pt x="7205" y="4137"/>
                    <a:pt x="8339" y="3770"/>
                    <a:pt x="9440" y="3403"/>
                  </a:cubicBezTo>
                  <a:cubicBezTo>
                    <a:pt x="9740" y="3270"/>
                    <a:pt x="10074" y="3136"/>
                    <a:pt x="10241" y="2903"/>
                  </a:cubicBezTo>
                  <a:cubicBezTo>
                    <a:pt x="10407" y="2636"/>
                    <a:pt x="10374" y="2069"/>
                    <a:pt x="10074" y="1969"/>
                  </a:cubicBezTo>
                  <a:cubicBezTo>
                    <a:pt x="9680" y="2086"/>
                    <a:pt x="9275" y="2136"/>
                    <a:pt x="8866" y="2136"/>
                  </a:cubicBezTo>
                  <a:cubicBezTo>
                    <a:pt x="7647" y="2136"/>
                    <a:pt x="6386" y="1693"/>
                    <a:pt x="5237" y="1268"/>
                  </a:cubicBezTo>
                  <a:cubicBezTo>
                    <a:pt x="4370" y="935"/>
                    <a:pt x="3536" y="601"/>
                    <a:pt x="2669" y="268"/>
                  </a:cubicBezTo>
                  <a:cubicBezTo>
                    <a:pt x="2001" y="34"/>
                    <a:pt x="1067" y="234"/>
                    <a:pt x="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6384767" y="2769714"/>
              <a:ext cx="303477" cy="205311"/>
            </a:xfrm>
            <a:custGeom>
              <a:avLst/>
              <a:gdLst/>
              <a:ahLst/>
              <a:cxnLst/>
              <a:rect l="l" t="t" r="r" b="b"/>
              <a:pathLst>
                <a:path w="18048" h="12210" extrusionOk="0">
                  <a:moveTo>
                    <a:pt x="1902" y="1"/>
                  </a:moveTo>
                  <a:cubicBezTo>
                    <a:pt x="835" y="1"/>
                    <a:pt x="1" y="868"/>
                    <a:pt x="1" y="1936"/>
                  </a:cubicBezTo>
                  <a:lnTo>
                    <a:pt x="1" y="10308"/>
                  </a:lnTo>
                  <a:cubicBezTo>
                    <a:pt x="1" y="11376"/>
                    <a:pt x="868" y="12210"/>
                    <a:pt x="1902" y="12210"/>
                  </a:cubicBezTo>
                  <a:lnTo>
                    <a:pt x="16146" y="12210"/>
                  </a:lnTo>
                  <a:cubicBezTo>
                    <a:pt x="17213" y="12210"/>
                    <a:pt x="18047" y="11342"/>
                    <a:pt x="18047" y="10308"/>
                  </a:cubicBezTo>
                  <a:lnTo>
                    <a:pt x="18047" y="1936"/>
                  </a:lnTo>
                  <a:cubicBezTo>
                    <a:pt x="18047" y="835"/>
                    <a:pt x="17180" y="1"/>
                    <a:pt x="16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6504809" y="2909330"/>
              <a:ext cx="85269" cy="97897"/>
            </a:xfrm>
            <a:custGeom>
              <a:avLst/>
              <a:gdLst/>
              <a:ahLst/>
              <a:cxnLst/>
              <a:rect l="l" t="t" r="r" b="b"/>
              <a:pathLst>
                <a:path w="5071" h="5822" extrusionOk="0">
                  <a:moveTo>
                    <a:pt x="834" y="0"/>
                  </a:moveTo>
                  <a:cubicBezTo>
                    <a:pt x="556" y="0"/>
                    <a:pt x="293" y="43"/>
                    <a:pt x="67" y="171"/>
                  </a:cubicBezTo>
                  <a:cubicBezTo>
                    <a:pt x="34" y="1171"/>
                    <a:pt x="0" y="2172"/>
                    <a:pt x="200" y="3139"/>
                  </a:cubicBezTo>
                  <a:cubicBezTo>
                    <a:pt x="401" y="4074"/>
                    <a:pt x="901" y="5041"/>
                    <a:pt x="1735" y="5608"/>
                  </a:cubicBezTo>
                  <a:cubicBezTo>
                    <a:pt x="1976" y="5762"/>
                    <a:pt x="2201" y="5822"/>
                    <a:pt x="2422" y="5822"/>
                  </a:cubicBezTo>
                  <a:cubicBezTo>
                    <a:pt x="2964" y="5822"/>
                    <a:pt x="3483" y="5464"/>
                    <a:pt x="4170" y="5274"/>
                  </a:cubicBezTo>
                  <a:cubicBezTo>
                    <a:pt x="4870" y="5041"/>
                    <a:pt x="5071" y="4107"/>
                    <a:pt x="4837" y="3440"/>
                  </a:cubicBezTo>
                  <a:cubicBezTo>
                    <a:pt x="4537" y="2706"/>
                    <a:pt x="3936" y="2272"/>
                    <a:pt x="3369" y="1805"/>
                  </a:cubicBezTo>
                  <a:cubicBezTo>
                    <a:pt x="2769" y="1338"/>
                    <a:pt x="2202" y="838"/>
                    <a:pt x="2002" y="137"/>
                  </a:cubicBezTo>
                  <a:cubicBezTo>
                    <a:pt x="1618" y="80"/>
                    <a:pt x="1211" y="0"/>
                    <a:pt x="834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6419557" y="2256499"/>
              <a:ext cx="148645" cy="681512"/>
            </a:xfrm>
            <a:custGeom>
              <a:avLst/>
              <a:gdLst/>
              <a:ahLst/>
              <a:cxnLst/>
              <a:rect l="l" t="t" r="r" b="b"/>
              <a:pathLst>
                <a:path w="8840" h="40530" extrusionOk="0">
                  <a:moveTo>
                    <a:pt x="5771" y="0"/>
                  </a:moveTo>
                  <a:cubicBezTo>
                    <a:pt x="2502" y="3903"/>
                    <a:pt x="934" y="8973"/>
                    <a:pt x="467" y="14010"/>
                  </a:cubicBezTo>
                  <a:cubicBezTo>
                    <a:pt x="0" y="19080"/>
                    <a:pt x="567" y="24151"/>
                    <a:pt x="1134" y="29154"/>
                  </a:cubicBezTo>
                  <a:cubicBezTo>
                    <a:pt x="1601" y="33191"/>
                    <a:pt x="2202" y="37494"/>
                    <a:pt x="4837" y="40529"/>
                  </a:cubicBezTo>
                  <a:cubicBezTo>
                    <a:pt x="5904" y="40362"/>
                    <a:pt x="7072" y="40129"/>
                    <a:pt x="7906" y="39495"/>
                  </a:cubicBezTo>
                  <a:cubicBezTo>
                    <a:pt x="5104" y="31122"/>
                    <a:pt x="4437" y="21782"/>
                    <a:pt x="6838" y="13276"/>
                  </a:cubicBezTo>
                  <a:cubicBezTo>
                    <a:pt x="7505" y="10908"/>
                    <a:pt x="8406" y="8573"/>
                    <a:pt x="8606" y="6138"/>
                  </a:cubicBezTo>
                  <a:cubicBezTo>
                    <a:pt x="8840" y="3669"/>
                    <a:pt x="7572" y="1668"/>
                    <a:pt x="5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6625961" y="2187978"/>
              <a:ext cx="88077" cy="71481"/>
            </a:xfrm>
            <a:custGeom>
              <a:avLst/>
              <a:gdLst/>
              <a:ahLst/>
              <a:cxnLst/>
              <a:rect l="l" t="t" r="r" b="b"/>
              <a:pathLst>
                <a:path w="5238" h="4251" extrusionOk="0">
                  <a:moveTo>
                    <a:pt x="962" y="1"/>
                  </a:moveTo>
                  <a:cubicBezTo>
                    <a:pt x="723" y="1"/>
                    <a:pt x="486" y="54"/>
                    <a:pt x="334" y="206"/>
                  </a:cubicBezTo>
                  <a:cubicBezTo>
                    <a:pt x="0" y="506"/>
                    <a:pt x="0" y="1006"/>
                    <a:pt x="134" y="1407"/>
                  </a:cubicBezTo>
                  <a:cubicBezTo>
                    <a:pt x="367" y="2240"/>
                    <a:pt x="1068" y="2974"/>
                    <a:pt x="1902" y="3241"/>
                  </a:cubicBezTo>
                  <a:cubicBezTo>
                    <a:pt x="2781" y="3524"/>
                    <a:pt x="3276" y="4251"/>
                    <a:pt x="4083" y="4251"/>
                  </a:cubicBezTo>
                  <a:cubicBezTo>
                    <a:pt x="4133" y="4251"/>
                    <a:pt x="4184" y="4248"/>
                    <a:pt x="4237" y="4242"/>
                  </a:cubicBezTo>
                  <a:cubicBezTo>
                    <a:pt x="4637" y="4175"/>
                    <a:pt x="5238" y="3708"/>
                    <a:pt x="5204" y="3375"/>
                  </a:cubicBezTo>
                  <a:cubicBezTo>
                    <a:pt x="5037" y="2341"/>
                    <a:pt x="4237" y="1407"/>
                    <a:pt x="3303" y="1040"/>
                  </a:cubicBezTo>
                  <a:cubicBezTo>
                    <a:pt x="2569" y="806"/>
                    <a:pt x="2035" y="172"/>
                    <a:pt x="1335" y="39"/>
                  </a:cubicBezTo>
                  <a:cubicBezTo>
                    <a:pt x="1219" y="16"/>
                    <a:pt x="1090" y="1"/>
                    <a:pt x="962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6676440" y="2238390"/>
              <a:ext cx="109398" cy="232182"/>
            </a:xfrm>
            <a:custGeom>
              <a:avLst/>
              <a:gdLst/>
              <a:ahLst/>
              <a:cxnLst/>
              <a:rect l="l" t="t" r="r" b="b"/>
              <a:pathLst>
                <a:path w="6506" h="13808" extrusionOk="0">
                  <a:moveTo>
                    <a:pt x="2012" y="1"/>
                  </a:moveTo>
                  <a:cubicBezTo>
                    <a:pt x="1219" y="1"/>
                    <a:pt x="401" y="495"/>
                    <a:pt x="1" y="1211"/>
                  </a:cubicBezTo>
                  <a:cubicBezTo>
                    <a:pt x="701" y="3579"/>
                    <a:pt x="1502" y="6348"/>
                    <a:pt x="2202" y="8716"/>
                  </a:cubicBezTo>
                  <a:cubicBezTo>
                    <a:pt x="2002" y="8416"/>
                    <a:pt x="1802" y="8182"/>
                    <a:pt x="1568" y="7882"/>
                  </a:cubicBezTo>
                  <a:lnTo>
                    <a:pt x="1568" y="7882"/>
                  </a:lnTo>
                  <a:cubicBezTo>
                    <a:pt x="1835" y="8516"/>
                    <a:pt x="2035" y="9183"/>
                    <a:pt x="2135" y="9850"/>
                  </a:cubicBezTo>
                  <a:cubicBezTo>
                    <a:pt x="2302" y="11084"/>
                    <a:pt x="2169" y="12385"/>
                    <a:pt x="1702" y="13586"/>
                  </a:cubicBezTo>
                  <a:cubicBezTo>
                    <a:pt x="1835" y="13653"/>
                    <a:pt x="1969" y="13653"/>
                    <a:pt x="2069" y="13686"/>
                  </a:cubicBezTo>
                  <a:cubicBezTo>
                    <a:pt x="2470" y="13756"/>
                    <a:pt x="2879" y="13807"/>
                    <a:pt x="3279" y="13807"/>
                  </a:cubicBezTo>
                  <a:cubicBezTo>
                    <a:pt x="3645" y="13807"/>
                    <a:pt x="4002" y="13764"/>
                    <a:pt x="4337" y="13653"/>
                  </a:cubicBezTo>
                  <a:cubicBezTo>
                    <a:pt x="5638" y="13186"/>
                    <a:pt x="6372" y="11751"/>
                    <a:pt x="6405" y="10384"/>
                  </a:cubicBezTo>
                  <a:cubicBezTo>
                    <a:pt x="6505" y="8983"/>
                    <a:pt x="5905" y="7482"/>
                    <a:pt x="5505" y="6181"/>
                  </a:cubicBezTo>
                  <a:cubicBezTo>
                    <a:pt x="4804" y="4046"/>
                    <a:pt x="3670" y="1844"/>
                    <a:pt x="2402" y="43"/>
                  </a:cubicBezTo>
                  <a:cubicBezTo>
                    <a:pt x="2274" y="15"/>
                    <a:pt x="2143" y="1"/>
                    <a:pt x="2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" name="Google Shape;176;p17"/>
          <p:cNvGrpSpPr/>
          <p:nvPr/>
        </p:nvGrpSpPr>
        <p:grpSpPr>
          <a:xfrm>
            <a:off x="7168707" y="1909020"/>
            <a:ext cx="857042" cy="2369070"/>
            <a:chOff x="7310264" y="2005399"/>
            <a:chExt cx="673087" cy="1860575"/>
          </a:xfrm>
        </p:grpSpPr>
        <p:sp>
          <p:nvSpPr>
            <p:cNvPr id="177" name="Google Shape;177;p17"/>
            <p:cNvSpPr/>
            <p:nvPr/>
          </p:nvSpPr>
          <p:spPr>
            <a:xfrm>
              <a:off x="7732051" y="2874052"/>
              <a:ext cx="115569" cy="90397"/>
            </a:xfrm>
            <a:custGeom>
              <a:avLst/>
              <a:gdLst/>
              <a:ahLst/>
              <a:cxnLst/>
              <a:rect l="l" t="t" r="r" b="b"/>
              <a:pathLst>
                <a:path w="6873" h="5376" extrusionOk="0">
                  <a:moveTo>
                    <a:pt x="1383" y="0"/>
                  </a:moveTo>
                  <a:cubicBezTo>
                    <a:pt x="1157" y="0"/>
                    <a:pt x="948" y="74"/>
                    <a:pt x="701" y="301"/>
                  </a:cubicBezTo>
                  <a:cubicBezTo>
                    <a:pt x="334" y="634"/>
                    <a:pt x="1" y="1201"/>
                    <a:pt x="301" y="1602"/>
                  </a:cubicBezTo>
                  <a:cubicBezTo>
                    <a:pt x="1168" y="2936"/>
                    <a:pt x="2369" y="4070"/>
                    <a:pt x="3770" y="4871"/>
                  </a:cubicBezTo>
                  <a:cubicBezTo>
                    <a:pt x="4204" y="5104"/>
                    <a:pt x="4704" y="5304"/>
                    <a:pt x="5204" y="5371"/>
                  </a:cubicBezTo>
                  <a:cubicBezTo>
                    <a:pt x="5246" y="5374"/>
                    <a:pt x="5287" y="5375"/>
                    <a:pt x="5330" y="5375"/>
                  </a:cubicBezTo>
                  <a:cubicBezTo>
                    <a:pt x="5802" y="5375"/>
                    <a:pt x="6330" y="5202"/>
                    <a:pt x="6605" y="4804"/>
                  </a:cubicBezTo>
                  <a:cubicBezTo>
                    <a:pt x="6839" y="4437"/>
                    <a:pt x="6872" y="3970"/>
                    <a:pt x="6806" y="3570"/>
                  </a:cubicBezTo>
                  <a:cubicBezTo>
                    <a:pt x="6672" y="2969"/>
                    <a:pt x="6038" y="2235"/>
                    <a:pt x="5438" y="2202"/>
                  </a:cubicBezTo>
                  <a:cubicBezTo>
                    <a:pt x="5538" y="1702"/>
                    <a:pt x="5138" y="1168"/>
                    <a:pt x="4637" y="1001"/>
                  </a:cubicBezTo>
                  <a:cubicBezTo>
                    <a:pt x="4137" y="868"/>
                    <a:pt x="3603" y="901"/>
                    <a:pt x="3103" y="868"/>
                  </a:cubicBezTo>
                  <a:cubicBezTo>
                    <a:pt x="2536" y="768"/>
                    <a:pt x="2002" y="567"/>
                    <a:pt x="1835" y="67"/>
                  </a:cubicBezTo>
                  <a:cubicBezTo>
                    <a:pt x="1669" y="29"/>
                    <a:pt x="1523" y="0"/>
                    <a:pt x="1383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7493665" y="2241904"/>
              <a:ext cx="279919" cy="675341"/>
            </a:xfrm>
            <a:custGeom>
              <a:avLst/>
              <a:gdLst/>
              <a:ahLst/>
              <a:cxnLst/>
              <a:rect l="l" t="t" r="r" b="b"/>
              <a:pathLst>
                <a:path w="16647" h="40163" extrusionOk="0">
                  <a:moveTo>
                    <a:pt x="9441" y="1"/>
                  </a:moveTo>
                  <a:cubicBezTo>
                    <a:pt x="5672" y="3370"/>
                    <a:pt x="2736" y="7773"/>
                    <a:pt x="1402" y="12610"/>
                  </a:cubicBezTo>
                  <a:cubicBezTo>
                    <a:pt x="1" y="17480"/>
                    <a:pt x="301" y="22817"/>
                    <a:pt x="2469" y="27387"/>
                  </a:cubicBezTo>
                  <a:cubicBezTo>
                    <a:pt x="5005" y="32724"/>
                    <a:pt x="9808" y="36527"/>
                    <a:pt x="14445" y="40163"/>
                  </a:cubicBezTo>
                  <a:cubicBezTo>
                    <a:pt x="15412" y="39562"/>
                    <a:pt x="16246" y="38729"/>
                    <a:pt x="16646" y="37728"/>
                  </a:cubicBezTo>
                  <a:cubicBezTo>
                    <a:pt x="14178" y="35226"/>
                    <a:pt x="11976" y="32191"/>
                    <a:pt x="10508" y="28988"/>
                  </a:cubicBezTo>
                  <a:cubicBezTo>
                    <a:pt x="9074" y="25786"/>
                    <a:pt x="8340" y="22183"/>
                    <a:pt x="8841" y="18681"/>
                  </a:cubicBezTo>
                  <a:cubicBezTo>
                    <a:pt x="9308" y="15512"/>
                    <a:pt x="10775" y="12543"/>
                    <a:pt x="11476" y="9441"/>
                  </a:cubicBezTo>
                  <a:cubicBezTo>
                    <a:pt x="12176" y="6305"/>
                    <a:pt x="11843" y="2136"/>
                    <a:pt x="94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7493665" y="2241904"/>
              <a:ext cx="279919" cy="675341"/>
            </a:xfrm>
            <a:custGeom>
              <a:avLst/>
              <a:gdLst/>
              <a:ahLst/>
              <a:cxnLst/>
              <a:rect l="l" t="t" r="r" b="b"/>
              <a:pathLst>
                <a:path w="16647" h="40163" extrusionOk="0">
                  <a:moveTo>
                    <a:pt x="9441" y="1"/>
                  </a:moveTo>
                  <a:cubicBezTo>
                    <a:pt x="5672" y="3370"/>
                    <a:pt x="2736" y="7773"/>
                    <a:pt x="1402" y="12610"/>
                  </a:cubicBezTo>
                  <a:cubicBezTo>
                    <a:pt x="1" y="17480"/>
                    <a:pt x="301" y="22817"/>
                    <a:pt x="2469" y="27387"/>
                  </a:cubicBezTo>
                  <a:cubicBezTo>
                    <a:pt x="5005" y="32724"/>
                    <a:pt x="9808" y="36527"/>
                    <a:pt x="14445" y="40163"/>
                  </a:cubicBezTo>
                  <a:cubicBezTo>
                    <a:pt x="15412" y="39562"/>
                    <a:pt x="16246" y="38729"/>
                    <a:pt x="16646" y="37728"/>
                  </a:cubicBezTo>
                  <a:cubicBezTo>
                    <a:pt x="14178" y="35226"/>
                    <a:pt x="11976" y="32191"/>
                    <a:pt x="10508" y="28988"/>
                  </a:cubicBezTo>
                  <a:cubicBezTo>
                    <a:pt x="9074" y="25786"/>
                    <a:pt x="8340" y="22183"/>
                    <a:pt x="8841" y="18681"/>
                  </a:cubicBezTo>
                  <a:cubicBezTo>
                    <a:pt x="9308" y="15512"/>
                    <a:pt x="10775" y="12543"/>
                    <a:pt x="11476" y="9441"/>
                  </a:cubicBezTo>
                  <a:cubicBezTo>
                    <a:pt x="12176" y="6305"/>
                    <a:pt x="11843" y="2136"/>
                    <a:pt x="9441" y="1"/>
                  </a:cubicBezTo>
                  <a:close/>
                </a:path>
              </a:pathLst>
            </a:custGeom>
            <a:solidFill>
              <a:srgbClr val="000000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7619879" y="2278376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7559866" y="2329965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7619879" y="2329965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7679891" y="2329965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7799362" y="2329965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7559866" y="238157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0" y="1"/>
                  </a:moveTo>
                  <a:lnTo>
                    <a:pt x="0" y="1769"/>
                  </a:lnTo>
                  <a:lnTo>
                    <a:pt x="1768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7619879" y="2381570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1"/>
                  </a:moveTo>
                  <a:lnTo>
                    <a:pt x="0" y="1769"/>
                  </a:lnTo>
                  <a:lnTo>
                    <a:pt x="1802" y="1769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7679891" y="238157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1" y="1"/>
                  </a:moveTo>
                  <a:lnTo>
                    <a:pt x="1" y="1769"/>
                  </a:lnTo>
                  <a:lnTo>
                    <a:pt x="1768" y="1769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7499836" y="2433176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7559866" y="2433176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7619879" y="2433176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7679891" y="2433176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7499836" y="2484227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7559866" y="2484227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7619879" y="2484227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7679891" y="2484227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7739904" y="2484227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7499836" y="2535832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7559866" y="253583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7619879" y="253583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7679891" y="253583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7499836" y="2587421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7559866" y="2587421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7619879" y="2587421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7499836" y="2638472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7559866" y="263847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7619879" y="263847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7439824" y="269063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7499836" y="2690632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7559866" y="2690632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7619879" y="2690632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7439824" y="274168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7499836" y="2741683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7559866" y="2741683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768" y="1801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7619879" y="274168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1"/>
                  </a:lnTo>
                  <a:lnTo>
                    <a:pt x="1802" y="180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7439824" y="279384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7499836" y="2793843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7559866" y="2793843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7619879" y="2793843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7439824" y="2844877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7499836" y="2844877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7559866" y="2844877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7619879" y="2844877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7439824" y="2897055"/>
              <a:ext cx="30301" cy="29729"/>
            </a:xfrm>
            <a:custGeom>
              <a:avLst/>
              <a:gdLst/>
              <a:ahLst/>
              <a:cxnLst/>
              <a:rect l="l" t="t" r="r" b="b"/>
              <a:pathLst>
                <a:path w="1802" h="1768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7499836" y="2897055"/>
              <a:ext cx="30317" cy="29729"/>
            </a:xfrm>
            <a:custGeom>
              <a:avLst/>
              <a:gdLst/>
              <a:ahLst/>
              <a:cxnLst/>
              <a:rect l="l" t="t" r="r" b="b"/>
              <a:pathLst>
                <a:path w="1803" h="1768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7559866" y="2897055"/>
              <a:ext cx="29746" cy="29729"/>
            </a:xfrm>
            <a:custGeom>
              <a:avLst/>
              <a:gdLst/>
              <a:ahLst/>
              <a:cxnLst/>
              <a:rect l="l" t="t" r="r" b="b"/>
              <a:pathLst>
                <a:path w="1769" h="1768" extrusionOk="0">
                  <a:moveTo>
                    <a:pt x="0" y="0"/>
                  </a:moveTo>
                  <a:lnTo>
                    <a:pt x="0" y="1768"/>
                  </a:lnTo>
                  <a:lnTo>
                    <a:pt x="1768" y="176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7619879" y="2897055"/>
              <a:ext cx="30301" cy="29729"/>
            </a:xfrm>
            <a:custGeom>
              <a:avLst/>
              <a:gdLst/>
              <a:ahLst/>
              <a:cxnLst/>
              <a:rect l="l" t="t" r="r" b="b"/>
              <a:pathLst>
                <a:path w="1802" h="1768" extrusionOk="0">
                  <a:moveTo>
                    <a:pt x="0" y="0"/>
                  </a:moveTo>
                  <a:lnTo>
                    <a:pt x="0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7439824" y="294808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7499836" y="2948089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7559866" y="2948089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7619879" y="294808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7439824" y="2999694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7499836" y="2999694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7559866" y="2999694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7619879" y="2999694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7439824" y="3051300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7499836" y="3051300"/>
              <a:ext cx="30317" cy="29746"/>
            </a:xfrm>
            <a:custGeom>
              <a:avLst/>
              <a:gdLst/>
              <a:ahLst/>
              <a:cxnLst/>
              <a:rect l="l" t="t" r="r" b="b"/>
              <a:pathLst>
                <a:path w="1803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7559866" y="305130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0" y="0"/>
                  </a:moveTo>
                  <a:lnTo>
                    <a:pt x="0" y="1768"/>
                  </a:lnTo>
                  <a:lnTo>
                    <a:pt x="1768" y="176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7619879" y="3051300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0"/>
                  </a:moveTo>
                  <a:lnTo>
                    <a:pt x="0" y="1768"/>
                  </a:lnTo>
                  <a:lnTo>
                    <a:pt x="1802" y="1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7"/>
            <p:cNvSpPr/>
            <p:nvPr/>
          </p:nvSpPr>
          <p:spPr>
            <a:xfrm>
              <a:off x="7679891" y="3051300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1" y="0"/>
                  </a:moveTo>
                  <a:lnTo>
                    <a:pt x="1" y="1768"/>
                  </a:lnTo>
                  <a:lnTo>
                    <a:pt x="1768" y="1768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7439824" y="310233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7499836" y="3102334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7559866" y="310233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7619879" y="310233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7679891" y="310233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7"/>
            <p:cNvSpPr/>
            <p:nvPr/>
          </p:nvSpPr>
          <p:spPr>
            <a:xfrm>
              <a:off x="7439824" y="315393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7"/>
            <p:cNvSpPr/>
            <p:nvPr/>
          </p:nvSpPr>
          <p:spPr>
            <a:xfrm>
              <a:off x="7499836" y="3153939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7559866" y="3153939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7619879" y="3153939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7"/>
            <p:cNvSpPr/>
            <p:nvPr/>
          </p:nvSpPr>
          <p:spPr>
            <a:xfrm>
              <a:off x="7679891" y="3153939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7"/>
            <p:cNvSpPr/>
            <p:nvPr/>
          </p:nvSpPr>
          <p:spPr>
            <a:xfrm>
              <a:off x="7439824" y="3205545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1" y="1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7"/>
            <p:cNvSpPr/>
            <p:nvPr/>
          </p:nvSpPr>
          <p:spPr>
            <a:xfrm>
              <a:off x="7499836" y="3205545"/>
              <a:ext cx="30317" cy="29746"/>
            </a:xfrm>
            <a:custGeom>
              <a:avLst/>
              <a:gdLst/>
              <a:ahLst/>
              <a:cxnLst/>
              <a:rect l="l" t="t" r="r" b="b"/>
              <a:pathLst>
                <a:path w="1803" h="1769" extrusionOk="0">
                  <a:moveTo>
                    <a:pt x="1" y="1"/>
                  </a:moveTo>
                  <a:lnTo>
                    <a:pt x="1" y="1768"/>
                  </a:lnTo>
                  <a:lnTo>
                    <a:pt x="1802" y="1768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7559866" y="3205545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0" y="1"/>
                  </a:moveTo>
                  <a:lnTo>
                    <a:pt x="0" y="1768"/>
                  </a:lnTo>
                  <a:lnTo>
                    <a:pt x="1768" y="1768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7"/>
            <p:cNvSpPr/>
            <p:nvPr/>
          </p:nvSpPr>
          <p:spPr>
            <a:xfrm>
              <a:off x="7619879" y="3205545"/>
              <a:ext cx="30301" cy="29746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1"/>
                  </a:moveTo>
                  <a:lnTo>
                    <a:pt x="0" y="1768"/>
                  </a:lnTo>
                  <a:lnTo>
                    <a:pt x="1802" y="1768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7"/>
            <p:cNvSpPr/>
            <p:nvPr/>
          </p:nvSpPr>
          <p:spPr>
            <a:xfrm>
              <a:off x="7679891" y="3205545"/>
              <a:ext cx="29746" cy="29746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1" y="1"/>
                  </a:moveTo>
                  <a:lnTo>
                    <a:pt x="1" y="1768"/>
                  </a:lnTo>
                  <a:lnTo>
                    <a:pt x="1768" y="1768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7439824" y="3257151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7499836" y="3257151"/>
              <a:ext cx="30317" cy="30301"/>
            </a:xfrm>
            <a:custGeom>
              <a:avLst/>
              <a:gdLst/>
              <a:ahLst/>
              <a:cxnLst/>
              <a:rect l="l" t="t" r="r" b="b"/>
              <a:pathLst>
                <a:path w="1803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7559866" y="3257151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7"/>
            <p:cNvSpPr/>
            <p:nvPr/>
          </p:nvSpPr>
          <p:spPr>
            <a:xfrm>
              <a:off x="7619879" y="3257151"/>
              <a:ext cx="30301" cy="30301"/>
            </a:xfrm>
            <a:custGeom>
              <a:avLst/>
              <a:gdLst/>
              <a:ahLst/>
              <a:cxnLst/>
              <a:rect l="l" t="t" r="r" b="b"/>
              <a:pathLst>
                <a:path w="1802" h="1802" extrusionOk="0">
                  <a:moveTo>
                    <a:pt x="0" y="0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7"/>
            <p:cNvSpPr/>
            <p:nvPr/>
          </p:nvSpPr>
          <p:spPr>
            <a:xfrm>
              <a:off x="7679891" y="3257151"/>
              <a:ext cx="29746" cy="30301"/>
            </a:xfrm>
            <a:custGeom>
              <a:avLst/>
              <a:gdLst/>
              <a:ahLst/>
              <a:cxnLst/>
              <a:rect l="l" t="t" r="r" b="b"/>
              <a:pathLst>
                <a:path w="1769" h="1802" extrusionOk="0">
                  <a:moveTo>
                    <a:pt x="1" y="0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7"/>
            <p:cNvSpPr/>
            <p:nvPr/>
          </p:nvSpPr>
          <p:spPr>
            <a:xfrm>
              <a:off x="7439824" y="330818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7"/>
            <p:cNvSpPr/>
            <p:nvPr/>
          </p:nvSpPr>
          <p:spPr>
            <a:xfrm>
              <a:off x="7499836" y="3308184"/>
              <a:ext cx="30317" cy="30317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7559866" y="330818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7"/>
            <p:cNvSpPr/>
            <p:nvPr/>
          </p:nvSpPr>
          <p:spPr>
            <a:xfrm>
              <a:off x="7619879" y="3308184"/>
              <a:ext cx="30301" cy="30317"/>
            </a:xfrm>
            <a:custGeom>
              <a:avLst/>
              <a:gdLst/>
              <a:ahLst/>
              <a:cxnLst/>
              <a:rect l="l" t="t" r="r" b="b"/>
              <a:pathLst>
                <a:path w="1802" h="1803" extrusionOk="0">
                  <a:moveTo>
                    <a:pt x="0" y="1"/>
                  </a:moveTo>
                  <a:lnTo>
                    <a:pt x="0" y="1802"/>
                  </a:lnTo>
                  <a:lnTo>
                    <a:pt x="1802" y="18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7"/>
            <p:cNvSpPr/>
            <p:nvPr/>
          </p:nvSpPr>
          <p:spPr>
            <a:xfrm>
              <a:off x="7679891" y="3308184"/>
              <a:ext cx="29746" cy="30317"/>
            </a:xfrm>
            <a:custGeom>
              <a:avLst/>
              <a:gdLst/>
              <a:ahLst/>
              <a:cxnLst/>
              <a:rect l="l" t="t" r="r" b="b"/>
              <a:pathLst>
                <a:path w="1769" h="1803" extrusionOk="0">
                  <a:moveTo>
                    <a:pt x="1" y="1"/>
                  </a:moveTo>
                  <a:lnTo>
                    <a:pt x="1" y="1802"/>
                  </a:lnTo>
                  <a:lnTo>
                    <a:pt x="1768" y="1802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869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7"/>
            <p:cNvSpPr/>
            <p:nvPr/>
          </p:nvSpPr>
          <p:spPr>
            <a:xfrm>
              <a:off x="7780849" y="2290130"/>
              <a:ext cx="70135" cy="120530"/>
            </a:xfrm>
            <a:custGeom>
              <a:avLst/>
              <a:gdLst/>
              <a:ahLst/>
              <a:cxnLst/>
              <a:rect l="l" t="t" r="r" b="b"/>
              <a:pathLst>
                <a:path w="4171" h="7168" extrusionOk="0">
                  <a:moveTo>
                    <a:pt x="2674" y="0"/>
                  </a:moveTo>
                  <a:cubicBezTo>
                    <a:pt x="2394" y="0"/>
                    <a:pt x="2110" y="82"/>
                    <a:pt x="1869" y="235"/>
                  </a:cubicBezTo>
                  <a:cubicBezTo>
                    <a:pt x="1302" y="502"/>
                    <a:pt x="768" y="1336"/>
                    <a:pt x="935" y="1936"/>
                  </a:cubicBezTo>
                  <a:cubicBezTo>
                    <a:pt x="401" y="1936"/>
                    <a:pt x="68" y="2503"/>
                    <a:pt x="68" y="3004"/>
                  </a:cubicBezTo>
                  <a:cubicBezTo>
                    <a:pt x="34" y="3504"/>
                    <a:pt x="268" y="4004"/>
                    <a:pt x="368" y="4505"/>
                  </a:cubicBezTo>
                  <a:cubicBezTo>
                    <a:pt x="434" y="5005"/>
                    <a:pt x="401" y="5639"/>
                    <a:pt x="1" y="5939"/>
                  </a:cubicBezTo>
                  <a:cubicBezTo>
                    <a:pt x="34" y="6439"/>
                    <a:pt x="101" y="6740"/>
                    <a:pt x="568" y="6940"/>
                  </a:cubicBezTo>
                  <a:cubicBezTo>
                    <a:pt x="790" y="7069"/>
                    <a:pt x="1083" y="7168"/>
                    <a:pt x="1357" y="7168"/>
                  </a:cubicBezTo>
                  <a:cubicBezTo>
                    <a:pt x="1578" y="7168"/>
                    <a:pt x="1787" y="7104"/>
                    <a:pt x="1936" y="6940"/>
                  </a:cubicBezTo>
                  <a:cubicBezTo>
                    <a:pt x="2936" y="5739"/>
                    <a:pt x="3637" y="4238"/>
                    <a:pt x="3970" y="2670"/>
                  </a:cubicBezTo>
                  <a:cubicBezTo>
                    <a:pt x="4070" y="2170"/>
                    <a:pt x="4170" y="1669"/>
                    <a:pt x="4037" y="1169"/>
                  </a:cubicBezTo>
                  <a:cubicBezTo>
                    <a:pt x="3937" y="669"/>
                    <a:pt x="3603" y="235"/>
                    <a:pt x="3103" y="68"/>
                  </a:cubicBezTo>
                  <a:cubicBezTo>
                    <a:pt x="2966" y="22"/>
                    <a:pt x="2820" y="0"/>
                    <a:pt x="2674" y="0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7"/>
            <p:cNvSpPr/>
            <p:nvPr/>
          </p:nvSpPr>
          <p:spPr>
            <a:xfrm>
              <a:off x="7583424" y="2005399"/>
              <a:ext cx="399928" cy="245852"/>
            </a:xfrm>
            <a:custGeom>
              <a:avLst/>
              <a:gdLst/>
              <a:ahLst/>
              <a:cxnLst/>
              <a:rect l="l" t="t" r="r" b="b"/>
              <a:pathLst>
                <a:path w="23784" h="14621" extrusionOk="0">
                  <a:moveTo>
                    <a:pt x="10475" y="1"/>
                  </a:moveTo>
                  <a:cubicBezTo>
                    <a:pt x="10235" y="1"/>
                    <a:pt x="9997" y="31"/>
                    <a:pt x="9774" y="89"/>
                  </a:cubicBezTo>
                  <a:cubicBezTo>
                    <a:pt x="8973" y="256"/>
                    <a:pt x="8273" y="723"/>
                    <a:pt x="7606" y="1157"/>
                  </a:cubicBezTo>
                  <a:cubicBezTo>
                    <a:pt x="6838" y="1590"/>
                    <a:pt x="6238" y="1890"/>
                    <a:pt x="5337" y="1924"/>
                  </a:cubicBezTo>
                  <a:cubicBezTo>
                    <a:pt x="4437" y="1991"/>
                    <a:pt x="3503" y="1924"/>
                    <a:pt x="2669" y="2324"/>
                  </a:cubicBezTo>
                  <a:cubicBezTo>
                    <a:pt x="1568" y="2824"/>
                    <a:pt x="834" y="3925"/>
                    <a:pt x="500" y="5159"/>
                  </a:cubicBezTo>
                  <a:cubicBezTo>
                    <a:pt x="0" y="6927"/>
                    <a:pt x="267" y="8996"/>
                    <a:pt x="1168" y="10597"/>
                  </a:cubicBezTo>
                  <a:cubicBezTo>
                    <a:pt x="2102" y="12231"/>
                    <a:pt x="3669" y="13532"/>
                    <a:pt x="5471" y="14032"/>
                  </a:cubicBezTo>
                  <a:cubicBezTo>
                    <a:pt x="5671" y="12832"/>
                    <a:pt x="5804" y="11497"/>
                    <a:pt x="6405" y="10363"/>
                  </a:cubicBezTo>
                  <a:cubicBezTo>
                    <a:pt x="6838" y="9429"/>
                    <a:pt x="7572" y="8529"/>
                    <a:pt x="8606" y="8428"/>
                  </a:cubicBezTo>
                  <a:cubicBezTo>
                    <a:pt x="8634" y="8427"/>
                    <a:pt x="8662" y="8426"/>
                    <a:pt x="8691" y="8426"/>
                  </a:cubicBezTo>
                  <a:cubicBezTo>
                    <a:pt x="9329" y="8426"/>
                    <a:pt x="9956" y="8786"/>
                    <a:pt x="10307" y="9329"/>
                  </a:cubicBezTo>
                  <a:cubicBezTo>
                    <a:pt x="10741" y="9863"/>
                    <a:pt x="10908" y="10763"/>
                    <a:pt x="10808" y="11431"/>
                  </a:cubicBezTo>
                  <a:cubicBezTo>
                    <a:pt x="12031" y="13427"/>
                    <a:pt x="14373" y="14620"/>
                    <a:pt x="16691" y="14620"/>
                  </a:cubicBezTo>
                  <a:cubicBezTo>
                    <a:pt x="17471" y="14620"/>
                    <a:pt x="18249" y="14485"/>
                    <a:pt x="18980" y="14199"/>
                  </a:cubicBezTo>
                  <a:cubicBezTo>
                    <a:pt x="21916" y="13065"/>
                    <a:pt x="23784" y="9729"/>
                    <a:pt x="23150" y="6661"/>
                  </a:cubicBezTo>
                  <a:cubicBezTo>
                    <a:pt x="22950" y="5493"/>
                    <a:pt x="22349" y="4359"/>
                    <a:pt x="21415" y="3725"/>
                  </a:cubicBezTo>
                  <a:cubicBezTo>
                    <a:pt x="20511" y="3138"/>
                    <a:pt x="19427" y="3035"/>
                    <a:pt x="18322" y="3035"/>
                  </a:cubicBezTo>
                  <a:cubicBezTo>
                    <a:pt x="17919" y="3035"/>
                    <a:pt x="17513" y="3049"/>
                    <a:pt x="17112" y="3058"/>
                  </a:cubicBezTo>
                  <a:cubicBezTo>
                    <a:pt x="17005" y="3060"/>
                    <a:pt x="16896" y="3062"/>
                    <a:pt x="16786" y="3062"/>
                  </a:cubicBezTo>
                  <a:cubicBezTo>
                    <a:pt x="15403" y="3062"/>
                    <a:pt x="13906" y="2844"/>
                    <a:pt x="13009" y="1824"/>
                  </a:cubicBezTo>
                  <a:cubicBezTo>
                    <a:pt x="12676" y="1390"/>
                    <a:pt x="12476" y="923"/>
                    <a:pt x="12075" y="556"/>
                  </a:cubicBezTo>
                  <a:cubicBezTo>
                    <a:pt x="11650" y="178"/>
                    <a:pt x="11057" y="1"/>
                    <a:pt x="10475" y="1"/>
                  </a:cubicBezTo>
                  <a:close/>
                </a:path>
              </a:pathLst>
            </a:custGeom>
            <a:solidFill>
              <a:srgbClr val="BD8C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7310264" y="3700263"/>
              <a:ext cx="201931" cy="165712"/>
            </a:xfrm>
            <a:custGeom>
              <a:avLst/>
              <a:gdLst/>
              <a:ahLst/>
              <a:cxnLst/>
              <a:rect l="l" t="t" r="r" b="b"/>
              <a:pathLst>
                <a:path w="12009" h="9855" extrusionOk="0">
                  <a:moveTo>
                    <a:pt x="3303" y="1"/>
                  </a:moveTo>
                  <a:cubicBezTo>
                    <a:pt x="2235" y="835"/>
                    <a:pt x="1334" y="1335"/>
                    <a:pt x="534" y="2436"/>
                  </a:cubicBezTo>
                  <a:cubicBezTo>
                    <a:pt x="367" y="2703"/>
                    <a:pt x="167" y="3003"/>
                    <a:pt x="134" y="3336"/>
                  </a:cubicBezTo>
                  <a:cubicBezTo>
                    <a:pt x="67" y="3670"/>
                    <a:pt x="0" y="4370"/>
                    <a:pt x="334" y="4470"/>
                  </a:cubicBezTo>
                  <a:cubicBezTo>
                    <a:pt x="867" y="4604"/>
                    <a:pt x="1301" y="5004"/>
                    <a:pt x="1735" y="5271"/>
                  </a:cubicBezTo>
                  <a:cubicBezTo>
                    <a:pt x="2008" y="5408"/>
                    <a:pt x="2385" y="5533"/>
                    <a:pt x="2723" y="5533"/>
                  </a:cubicBezTo>
                  <a:cubicBezTo>
                    <a:pt x="2963" y="5533"/>
                    <a:pt x="3184" y="5470"/>
                    <a:pt x="3336" y="5304"/>
                  </a:cubicBezTo>
                  <a:cubicBezTo>
                    <a:pt x="4870" y="7673"/>
                    <a:pt x="7405" y="9374"/>
                    <a:pt x="10207" y="9808"/>
                  </a:cubicBezTo>
                  <a:cubicBezTo>
                    <a:pt x="10357" y="9838"/>
                    <a:pt x="10528" y="9854"/>
                    <a:pt x="10700" y="9854"/>
                  </a:cubicBezTo>
                  <a:cubicBezTo>
                    <a:pt x="10911" y="9854"/>
                    <a:pt x="11125" y="9829"/>
                    <a:pt x="11308" y="9774"/>
                  </a:cubicBezTo>
                  <a:cubicBezTo>
                    <a:pt x="11675" y="9607"/>
                    <a:pt x="12009" y="9307"/>
                    <a:pt x="11909" y="8940"/>
                  </a:cubicBezTo>
                  <a:cubicBezTo>
                    <a:pt x="9807" y="7473"/>
                    <a:pt x="8173" y="5304"/>
                    <a:pt x="7405" y="2836"/>
                  </a:cubicBezTo>
                  <a:cubicBezTo>
                    <a:pt x="7239" y="2169"/>
                    <a:pt x="7205" y="1602"/>
                    <a:pt x="6838" y="1035"/>
                  </a:cubicBezTo>
                  <a:cubicBezTo>
                    <a:pt x="5571" y="1035"/>
                    <a:pt x="4337" y="668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7"/>
            <p:cNvSpPr/>
            <p:nvPr/>
          </p:nvSpPr>
          <p:spPr>
            <a:xfrm>
              <a:off x="7364106" y="2632469"/>
              <a:ext cx="400500" cy="1135248"/>
            </a:xfrm>
            <a:custGeom>
              <a:avLst/>
              <a:gdLst/>
              <a:ahLst/>
              <a:cxnLst/>
              <a:rect l="l" t="t" r="r" b="b"/>
              <a:pathLst>
                <a:path w="23818" h="67514" extrusionOk="0">
                  <a:moveTo>
                    <a:pt x="14808" y="1"/>
                  </a:moveTo>
                  <a:cubicBezTo>
                    <a:pt x="14689" y="1"/>
                    <a:pt x="14588" y="254"/>
                    <a:pt x="14511" y="824"/>
                  </a:cubicBezTo>
                  <a:cubicBezTo>
                    <a:pt x="13644" y="7029"/>
                    <a:pt x="8040" y="11299"/>
                    <a:pt x="8340" y="14834"/>
                  </a:cubicBezTo>
                  <a:cubicBezTo>
                    <a:pt x="8673" y="18771"/>
                    <a:pt x="10475" y="22407"/>
                    <a:pt x="11609" y="26143"/>
                  </a:cubicBezTo>
                  <a:cubicBezTo>
                    <a:pt x="13543" y="32747"/>
                    <a:pt x="13510" y="39852"/>
                    <a:pt x="11475" y="46424"/>
                  </a:cubicBezTo>
                  <a:cubicBezTo>
                    <a:pt x="9407" y="52962"/>
                    <a:pt x="5371" y="58833"/>
                    <a:pt x="0" y="63102"/>
                  </a:cubicBezTo>
                  <a:cubicBezTo>
                    <a:pt x="534" y="64303"/>
                    <a:pt x="1135" y="65537"/>
                    <a:pt x="2102" y="66471"/>
                  </a:cubicBezTo>
                  <a:cubicBezTo>
                    <a:pt x="2761" y="67084"/>
                    <a:pt x="3703" y="67513"/>
                    <a:pt x="4635" y="67513"/>
                  </a:cubicBezTo>
                  <a:cubicBezTo>
                    <a:pt x="5023" y="67513"/>
                    <a:pt x="5408" y="67439"/>
                    <a:pt x="5771" y="67272"/>
                  </a:cubicBezTo>
                  <a:cubicBezTo>
                    <a:pt x="6538" y="66872"/>
                    <a:pt x="7039" y="66138"/>
                    <a:pt x="7539" y="65437"/>
                  </a:cubicBezTo>
                  <a:cubicBezTo>
                    <a:pt x="11008" y="60334"/>
                    <a:pt x="14477" y="55263"/>
                    <a:pt x="17780" y="50093"/>
                  </a:cubicBezTo>
                  <a:cubicBezTo>
                    <a:pt x="20382" y="45957"/>
                    <a:pt x="23017" y="41520"/>
                    <a:pt x="23451" y="36650"/>
                  </a:cubicBezTo>
                  <a:cubicBezTo>
                    <a:pt x="23817" y="32280"/>
                    <a:pt x="22383" y="27977"/>
                    <a:pt x="21015" y="23808"/>
                  </a:cubicBezTo>
                  <a:cubicBezTo>
                    <a:pt x="20015" y="20905"/>
                    <a:pt x="19047" y="17970"/>
                    <a:pt x="18147" y="15035"/>
                  </a:cubicBezTo>
                  <a:cubicBezTo>
                    <a:pt x="17444" y="13044"/>
                    <a:pt x="15662" y="1"/>
                    <a:pt x="148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7"/>
            <p:cNvSpPr/>
            <p:nvPr/>
          </p:nvSpPr>
          <p:spPr>
            <a:xfrm>
              <a:off x="7486939" y="3753550"/>
              <a:ext cx="223824" cy="111954"/>
            </a:xfrm>
            <a:custGeom>
              <a:avLst/>
              <a:gdLst/>
              <a:ahLst/>
              <a:cxnLst/>
              <a:rect l="l" t="t" r="r" b="b"/>
              <a:pathLst>
                <a:path w="13311" h="6658" extrusionOk="0">
                  <a:moveTo>
                    <a:pt x="4204" y="1"/>
                  </a:moveTo>
                  <a:cubicBezTo>
                    <a:pt x="3203" y="801"/>
                    <a:pt x="2002" y="1268"/>
                    <a:pt x="735" y="1335"/>
                  </a:cubicBezTo>
                  <a:cubicBezTo>
                    <a:pt x="401" y="2636"/>
                    <a:pt x="1" y="3603"/>
                    <a:pt x="67" y="4871"/>
                  </a:cubicBezTo>
                  <a:cubicBezTo>
                    <a:pt x="134" y="5204"/>
                    <a:pt x="134" y="5538"/>
                    <a:pt x="301" y="5838"/>
                  </a:cubicBezTo>
                  <a:cubicBezTo>
                    <a:pt x="451" y="6139"/>
                    <a:pt x="765" y="6658"/>
                    <a:pt x="1045" y="6658"/>
                  </a:cubicBezTo>
                  <a:cubicBezTo>
                    <a:pt x="1076" y="6658"/>
                    <a:pt x="1106" y="6652"/>
                    <a:pt x="1135" y="6639"/>
                  </a:cubicBezTo>
                  <a:cubicBezTo>
                    <a:pt x="1635" y="6438"/>
                    <a:pt x="2169" y="6505"/>
                    <a:pt x="2703" y="6438"/>
                  </a:cubicBezTo>
                  <a:cubicBezTo>
                    <a:pt x="3236" y="6372"/>
                    <a:pt x="3970" y="6038"/>
                    <a:pt x="4004" y="5504"/>
                  </a:cubicBezTo>
                  <a:cubicBezTo>
                    <a:pt x="5115" y="5926"/>
                    <a:pt x="6303" y="6135"/>
                    <a:pt x="7490" y="6135"/>
                  </a:cubicBezTo>
                  <a:cubicBezTo>
                    <a:pt x="9120" y="6135"/>
                    <a:pt x="10748" y="5742"/>
                    <a:pt x="12176" y="4971"/>
                  </a:cubicBezTo>
                  <a:cubicBezTo>
                    <a:pt x="12510" y="4804"/>
                    <a:pt x="12810" y="4604"/>
                    <a:pt x="13010" y="4270"/>
                  </a:cubicBezTo>
                  <a:cubicBezTo>
                    <a:pt x="13210" y="3937"/>
                    <a:pt x="13310" y="3470"/>
                    <a:pt x="13010" y="3203"/>
                  </a:cubicBezTo>
                  <a:cubicBezTo>
                    <a:pt x="12814" y="3213"/>
                    <a:pt x="12618" y="3218"/>
                    <a:pt x="12421" y="3218"/>
                  </a:cubicBezTo>
                  <a:cubicBezTo>
                    <a:pt x="10071" y="3218"/>
                    <a:pt x="7677" y="2486"/>
                    <a:pt x="5738" y="1101"/>
                  </a:cubicBezTo>
                  <a:cubicBezTo>
                    <a:pt x="5204" y="668"/>
                    <a:pt x="4871" y="201"/>
                    <a:pt x="42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7"/>
            <p:cNvSpPr/>
            <p:nvPr/>
          </p:nvSpPr>
          <p:spPr>
            <a:xfrm>
              <a:off x="7395516" y="2731527"/>
              <a:ext cx="235040" cy="1063532"/>
            </a:xfrm>
            <a:custGeom>
              <a:avLst/>
              <a:gdLst/>
              <a:ahLst/>
              <a:cxnLst/>
              <a:rect l="l" t="t" r="r" b="b"/>
              <a:pathLst>
                <a:path w="13978" h="63249" extrusionOk="0">
                  <a:moveTo>
                    <a:pt x="3430" y="0"/>
                  </a:moveTo>
                  <a:cubicBezTo>
                    <a:pt x="2928" y="0"/>
                    <a:pt x="2419" y="12"/>
                    <a:pt x="1902" y="37"/>
                  </a:cubicBezTo>
                  <a:cubicBezTo>
                    <a:pt x="467" y="2739"/>
                    <a:pt x="0" y="5908"/>
                    <a:pt x="101" y="8943"/>
                  </a:cubicBezTo>
                  <a:cubicBezTo>
                    <a:pt x="167" y="12046"/>
                    <a:pt x="734" y="15081"/>
                    <a:pt x="1135" y="18117"/>
                  </a:cubicBezTo>
                  <a:cubicBezTo>
                    <a:pt x="1902" y="23621"/>
                    <a:pt x="2169" y="29225"/>
                    <a:pt x="2502" y="34762"/>
                  </a:cubicBezTo>
                  <a:cubicBezTo>
                    <a:pt x="2903" y="41734"/>
                    <a:pt x="3903" y="56244"/>
                    <a:pt x="4270" y="63249"/>
                  </a:cubicBezTo>
                  <a:cubicBezTo>
                    <a:pt x="7072" y="63149"/>
                    <a:pt x="9908" y="63182"/>
                    <a:pt x="12576" y="62548"/>
                  </a:cubicBezTo>
                  <a:cubicBezTo>
                    <a:pt x="11108" y="50273"/>
                    <a:pt x="10842" y="29658"/>
                    <a:pt x="12343" y="17416"/>
                  </a:cubicBezTo>
                  <a:cubicBezTo>
                    <a:pt x="13010" y="11912"/>
                    <a:pt x="13977" y="6408"/>
                    <a:pt x="13644" y="871"/>
                  </a:cubicBezTo>
                  <a:cubicBezTo>
                    <a:pt x="10087" y="550"/>
                    <a:pt x="6913" y="0"/>
                    <a:pt x="3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7"/>
            <p:cNvSpPr/>
            <p:nvPr/>
          </p:nvSpPr>
          <p:spPr>
            <a:xfrm>
              <a:off x="7417947" y="2249134"/>
              <a:ext cx="316374" cy="556492"/>
            </a:xfrm>
            <a:custGeom>
              <a:avLst/>
              <a:gdLst/>
              <a:ahLst/>
              <a:cxnLst/>
              <a:rect l="l" t="t" r="r" b="b"/>
              <a:pathLst>
                <a:path w="18815" h="33095" extrusionOk="0">
                  <a:moveTo>
                    <a:pt x="12593" y="1"/>
                  </a:moveTo>
                  <a:cubicBezTo>
                    <a:pt x="11928" y="1"/>
                    <a:pt x="11240" y="232"/>
                    <a:pt x="10675" y="572"/>
                  </a:cubicBezTo>
                  <a:cubicBezTo>
                    <a:pt x="9841" y="1072"/>
                    <a:pt x="9174" y="1872"/>
                    <a:pt x="8607" y="2673"/>
                  </a:cubicBezTo>
                  <a:cubicBezTo>
                    <a:pt x="5805" y="6442"/>
                    <a:pt x="4571" y="11179"/>
                    <a:pt x="3637" y="15782"/>
                  </a:cubicBezTo>
                  <a:cubicBezTo>
                    <a:pt x="2669" y="20419"/>
                    <a:pt x="1969" y="25122"/>
                    <a:pt x="1" y="29426"/>
                  </a:cubicBezTo>
                  <a:cubicBezTo>
                    <a:pt x="1135" y="31127"/>
                    <a:pt x="2769" y="32428"/>
                    <a:pt x="4737" y="32828"/>
                  </a:cubicBezTo>
                  <a:cubicBezTo>
                    <a:pt x="5738" y="33028"/>
                    <a:pt x="6747" y="33095"/>
                    <a:pt x="7760" y="33095"/>
                  </a:cubicBezTo>
                  <a:cubicBezTo>
                    <a:pt x="8774" y="33095"/>
                    <a:pt x="9791" y="33028"/>
                    <a:pt x="10808" y="32961"/>
                  </a:cubicBezTo>
                  <a:cubicBezTo>
                    <a:pt x="11976" y="32895"/>
                    <a:pt x="13310" y="32728"/>
                    <a:pt x="14077" y="31861"/>
                  </a:cubicBezTo>
                  <a:cubicBezTo>
                    <a:pt x="14511" y="31294"/>
                    <a:pt x="14678" y="30560"/>
                    <a:pt x="14811" y="29826"/>
                  </a:cubicBezTo>
                  <a:cubicBezTo>
                    <a:pt x="15779" y="24956"/>
                    <a:pt x="16779" y="20086"/>
                    <a:pt x="17747" y="15215"/>
                  </a:cubicBezTo>
                  <a:cubicBezTo>
                    <a:pt x="18280" y="12447"/>
                    <a:pt x="18814" y="9611"/>
                    <a:pt x="18447" y="6876"/>
                  </a:cubicBezTo>
                  <a:cubicBezTo>
                    <a:pt x="18080" y="4041"/>
                    <a:pt x="16179" y="1072"/>
                    <a:pt x="13510" y="171"/>
                  </a:cubicBezTo>
                  <a:cubicBezTo>
                    <a:pt x="13220" y="53"/>
                    <a:pt x="12909" y="1"/>
                    <a:pt x="12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7"/>
            <p:cNvSpPr/>
            <p:nvPr/>
          </p:nvSpPr>
          <p:spPr>
            <a:xfrm>
              <a:off x="7487511" y="2286229"/>
              <a:ext cx="231105" cy="399457"/>
            </a:xfrm>
            <a:custGeom>
              <a:avLst/>
              <a:gdLst/>
              <a:ahLst/>
              <a:cxnLst/>
              <a:rect l="l" t="t" r="r" b="b"/>
              <a:pathLst>
                <a:path w="13744" h="23756" extrusionOk="0">
                  <a:moveTo>
                    <a:pt x="7539" y="0"/>
                  </a:moveTo>
                  <a:cubicBezTo>
                    <a:pt x="2702" y="3703"/>
                    <a:pt x="500" y="10174"/>
                    <a:pt x="133" y="16345"/>
                  </a:cubicBezTo>
                  <a:cubicBezTo>
                    <a:pt x="0" y="18814"/>
                    <a:pt x="300" y="21649"/>
                    <a:pt x="2302" y="23017"/>
                  </a:cubicBezTo>
                  <a:cubicBezTo>
                    <a:pt x="3058" y="23537"/>
                    <a:pt x="3999" y="23755"/>
                    <a:pt x="4934" y="23755"/>
                  </a:cubicBezTo>
                  <a:cubicBezTo>
                    <a:pt x="5319" y="23755"/>
                    <a:pt x="5702" y="23718"/>
                    <a:pt x="6071" y="23650"/>
                  </a:cubicBezTo>
                  <a:cubicBezTo>
                    <a:pt x="7372" y="23383"/>
                    <a:pt x="8573" y="22750"/>
                    <a:pt x="9707" y="22049"/>
                  </a:cubicBezTo>
                  <a:cubicBezTo>
                    <a:pt x="10574" y="21515"/>
                    <a:pt x="11375" y="20948"/>
                    <a:pt x="12175" y="20348"/>
                  </a:cubicBezTo>
                  <a:lnTo>
                    <a:pt x="13643" y="12976"/>
                  </a:lnTo>
                  <a:cubicBezTo>
                    <a:pt x="13676" y="12743"/>
                    <a:pt x="13710" y="12509"/>
                    <a:pt x="13743" y="12276"/>
                  </a:cubicBezTo>
                  <a:lnTo>
                    <a:pt x="13743" y="12276"/>
                  </a:lnTo>
                  <a:cubicBezTo>
                    <a:pt x="12376" y="13543"/>
                    <a:pt x="10841" y="14744"/>
                    <a:pt x="9340" y="15845"/>
                  </a:cubicBezTo>
                  <a:lnTo>
                    <a:pt x="9473" y="15078"/>
                  </a:lnTo>
                  <a:cubicBezTo>
                    <a:pt x="9273" y="15044"/>
                    <a:pt x="9140" y="14977"/>
                    <a:pt x="9006" y="14811"/>
                  </a:cubicBezTo>
                  <a:cubicBezTo>
                    <a:pt x="8706" y="14477"/>
                    <a:pt x="8806" y="14043"/>
                    <a:pt x="9040" y="13843"/>
                  </a:cubicBezTo>
                  <a:cubicBezTo>
                    <a:pt x="9207" y="11075"/>
                    <a:pt x="9674" y="8373"/>
                    <a:pt x="9140" y="5637"/>
                  </a:cubicBezTo>
                  <a:cubicBezTo>
                    <a:pt x="8973" y="4870"/>
                    <a:pt x="8840" y="4136"/>
                    <a:pt x="8673" y="3369"/>
                  </a:cubicBezTo>
                  <a:cubicBezTo>
                    <a:pt x="8650" y="3371"/>
                    <a:pt x="8627" y="3372"/>
                    <a:pt x="8604" y="3372"/>
                  </a:cubicBezTo>
                  <a:cubicBezTo>
                    <a:pt x="8261" y="3372"/>
                    <a:pt x="7935" y="3140"/>
                    <a:pt x="7872" y="2702"/>
                  </a:cubicBezTo>
                  <a:cubicBezTo>
                    <a:pt x="7772" y="1801"/>
                    <a:pt x="7672" y="901"/>
                    <a:pt x="7539" y="0"/>
                  </a:cubicBezTo>
                  <a:close/>
                </a:path>
              </a:pathLst>
            </a:custGeom>
            <a:solidFill>
              <a:srgbClr val="000000">
                <a:alpha val="19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7"/>
            <p:cNvSpPr/>
            <p:nvPr/>
          </p:nvSpPr>
          <p:spPr>
            <a:xfrm>
              <a:off x="7493665" y="2258181"/>
              <a:ext cx="339377" cy="415364"/>
            </a:xfrm>
            <a:custGeom>
              <a:avLst/>
              <a:gdLst/>
              <a:ahLst/>
              <a:cxnLst/>
              <a:rect l="l" t="t" r="r" b="b"/>
              <a:pathLst>
                <a:path w="20183" h="24702" extrusionOk="0">
                  <a:moveTo>
                    <a:pt x="6406" y="0"/>
                  </a:moveTo>
                  <a:cubicBezTo>
                    <a:pt x="1469" y="4337"/>
                    <a:pt x="1" y="11475"/>
                    <a:pt x="568" y="17980"/>
                  </a:cubicBezTo>
                  <a:cubicBezTo>
                    <a:pt x="768" y="20415"/>
                    <a:pt x="1469" y="23183"/>
                    <a:pt x="3637" y="24251"/>
                  </a:cubicBezTo>
                  <a:cubicBezTo>
                    <a:pt x="4239" y="24561"/>
                    <a:pt x="4921" y="24702"/>
                    <a:pt x="5609" y="24702"/>
                  </a:cubicBezTo>
                  <a:cubicBezTo>
                    <a:pt x="6256" y="24702"/>
                    <a:pt x="6909" y="24577"/>
                    <a:pt x="7506" y="24351"/>
                  </a:cubicBezTo>
                  <a:cubicBezTo>
                    <a:pt x="8774" y="23917"/>
                    <a:pt x="9841" y="23150"/>
                    <a:pt x="10909" y="22316"/>
                  </a:cubicBezTo>
                  <a:cubicBezTo>
                    <a:pt x="15445" y="18513"/>
                    <a:pt x="18748" y="13243"/>
                    <a:pt x="20182" y="7539"/>
                  </a:cubicBezTo>
                  <a:cubicBezTo>
                    <a:pt x="19312" y="6991"/>
                    <a:pt x="18379" y="6537"/>
                    <a:pt x="17324" y="6537"/>
                  </a:cubicBezTo>
                  <a:cubicBezTo>
                    <a:pt x="17287" y="6537"/>
                    <a:pt x="17250" y="6537"/>
                    <a:pt x="17213" y="6538"/>
                  </a:cubicBezTo>
                  <a:cubicBezTo>
                    <a:pt x="15445" y="10174"/>
                    <a:pt x="12610" y="13477"/>
                    <a:pt x="9675" y="16245"/>
                  </a:cubicBezTo>
                  <a:cubicBezTo>
                    <a:pt x="9808" y="13510"/>
                    <a:pt x="9941" y="10708"/>
                    <a:pt x="9541" y="7973"/>
                  </a:cubicBezTo>
                  <a:cubicBezTo>
                    <a:pt x="9107" y="5204"/>
                    <a:pt x="8140" y="2135"/>
                    <a:pt x="6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7"/>
            <p:cNvSpPr/>
            <p:nvPr/>
          </p:nvSpPr>
          <p:spPr>
            <a:xfrm>
              <a:off x="7618197" y="2172357"/>
              <a:ext cx="70119" cy="122295"/>
            </a:xfrm>
            <a:custGeom>
              <a:avLst/>
              <a:gdLst/>
              <a:ahLst/>
              <a:cxnLst/>
              <a:rect l="l" t="t" r="r" b="b"/>
              <a:pathLst>
                <a:path w="4170" h="7273" extrusionOk="0">
                  <a:moveTo>
                    <a:pt x="1068" y="1"/>
                  </a:moveTo>
                  <a:cubicBezTo>
                    <a:pt x="701" y="1602"/>
                    <a:pt x="334" y="3169"/>
                    <a:pt x="0" y="4737"/>
                  </a:cubicBezTo>
                  <a:cubicBezTo>
                    <a:pt x="934" y="5638"/>
                    <a:pt x="1701" y="6405"/>
                    <a:pt x="2669" y="7272"/>
                  </a:cubicBezTo>
                  <a:cubicBezTo>
                    <a:pt x="3102" y="5605"/>
                    <a:pt x="3703" y="3837"/>
                    <a:pt x="4170" y="2235"/>
                  </a:cubicBezTo>
                  <a:cubicBezTo>
                    <a:pt x="3036" y="1668"/>
                    <a:pt x="2035" y="834"/>
                    <a:pt x="1068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7"/>
            <p:cNvSpPr/>
            <p:nvPr/>
          </p:nvSpPr>
          <p:spPr>
            <a:xfrm>
              <a:off x="7624368" y="2172357"/>
              <a:ext cx="63947" cy="105464"/>
            </a:xfrm>
            <a:custGeom>
              <a:avLst/>
              <a:gdLst/>
              <a:ahLst/>
              <a:cxnLst/>
              <a:rect l="l" t="t" r="r" b="b"/>
              <a:pathLst>
                <a:path w="3803" h="6272" extrusionOk="0">
                  <a:moveTo>
                    <a:pt x="701" y="1"/>
                  </a:moveTo>
                  <a:cubicBezTo>
                    <a:pt x="501" y="1068"/>
                    <a:pt x="234" y="2102"/>
                    <a:pt x="0" y="3136"/>
                  </a:cubicBezTo>
                  <a:cubicBezTo>
                    <a:pt x="667" y="4304"/>
                    <a:pt x="1535" y="5404"/>
                    <a:pt x="2569" y="6272"/>
                  </a:cubicBezTo>
                  <a:cubicBezTo>
                    <a:pt x="2969" y="4937"/>
                    <a:pt x="3403" y="3570"/>
                    <a:pt x="3803" y="2269"/>
                  </a:cubicBezTo>
                  <a:cubicBezTo>
                    <a:pt x="2669" y="1668"/>
                    <a:pt x="1668" y="834"/>
                    <a:pt x="701" y="1"/>
                  </a:cubicBezTo>
                  <a:close/>
                </a:path>
              </a:pathLst>
            </a:custGeom>
            <a:solidFill>
              <a:srgbClr val="E2A770">
                <a:alpha val="5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7"/>
            <p:cNvSpPr/>
            <p:nvPr/>
          </p:nvSpPr>
          <p:spPr>
            <a:xfrm>
              <a:off x="7638392" y="2066606"/>
              <a:ext cx="191842" cy="211213"/>
            </a:xfrm>
            <a:custGeom>
              <a:avLst/>
              <a:gdLst/>
              <a:ahLst/>
              <a:cxnLst/>
              <a:rect l="l" t="t" r="r" b="b"/>
              <a:pathLst>
                <a:path w="11409" h="12561" extrusionOk="0">
                  <a:moveTo>
                    <a:pt x="5935" y="1"/>
                  </a:moveTo>
                  <a:cubicBezTo>
                    <a:pt x="4547" y="1"/>
                    <a:pt x="3145" y="566"/>
                    <a:pt x="2135" y="1553"/>
                  </a:cubicBezTo>
                  <a:cubicBezTo>
                    <a:pt x="634" y="3021"/>
                    <a:pt x="0" y="5255"/>
                    <a:pt x="334" y="7290"/>
                  </a:cubicBezTo>
                  <a:cubicBezTo>
                    <a:pt x="667" y="9358"/>
                    <a:pt x="1901" y="11260"/>
                    <a:pt x="3536" y="12561"/>
                  </a:cubicBezTo>
                  <a:cubicBezTo>
                    <a:pt x="6838" y="11393"/>
                    <a:pt x="9540" y="8725"/>
                    <a:pt x="10708" y="5422"/>
                  </a:cubicBezTo>
                  <a:cubicBezTo>
                    <a:pt x="11408" y="3421"/>
                    <a:pt x="9840" y="1253"/>
                    <a:pt x="7906" y="419"/>
                  </a:cubicBezTo>
                  <a:cubicBezTo>
                    <a:pt x="7283" y="135"/>
                    <a:pt x="6611" y="1"/>
                    <a:pt x="5935" y="1"/>
                  </a:cubicBezTo>
                  <a:close/>
                </a:path>
              </a:pathLst>
            </a:custGeom>
            <a:solidFill>
              <a:srgbClr val="FFD1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7"/>
            <p:cNvSpPr/>
            <p:nvPr/>
          </p:nvSpPr>
          <p:spPr>
            <a:xfrm>
              <a:off x="7616516" y="2052818"/>
              <a:ext cx="220445" cy="160499"/>
            </a:xfrm>
            <a:custGeom>
              <a:avLst/>
              <a:gdLst/>
              <a:ahLst/>
              <a:cxnLst/>
              <a:rect l="l" t="t" r="r" b="b"/>
              <a:pathLst>
                <a:path w="13110" h="9545" extrusionOk="0">
                  <a:moveTo>
                    <a:pt x="6890" y="0"/>
                  </a:moveTo>
                  <a:cubicBezTo>
                    <a:pt x="6113" y="0"/>
                    <a:pt x="5336" y="145"/>
                    <a:pt x="4603" y="438"/>
                  </a:cubicBezTo>
                  <a:cubicBezTo>
                    <a:pt x="2969" y="1105"/>
                    <a:pt x="1635" y="2540"/>
                    <a:pt x="1001" y="4207"/>
                  </a:cubicBezTo>
                  <a:cubicBezTo>
                    <a:pt x="367" y="5875"/>
                    <a:pt x="0" y="7910"/>
                    <a:pt x="701" y="9545"/>
                  </a:cubicBezTo>
                  <a:cubicBezTo>
                    <a:pt x="1168" y="9078"/>
                    <a:pt x="2102" y="8377"/>
                    <a:pt x="2369" y="7777"/>
                  </a:cubicBezTo>
                  <a:cubicBezTo>
                    <a:pt x="2035" y="6876"/>
                    <a:pt x="2035" y="5809"/>
                    <a:pt x="2369" y="4908"/>
                  </a:cubicBezTo>
                  <a:cubicBezTo>
                    <a:pt x="2602" y="4274"/>
                    <a:pt x="2969" y="3707"/>
                    <a:pt x="3603" y="3474"/>
                  </a:cubicBezTo>
                  <a:cubicBezTo>
                    <a:pt x="3683" y="3439"/>
                    <a:pt x="3780" y="3420"/>
                    <a:pt x="3877" y="3420"/>
                  </a:cubicBezTo>
                  <a:cubicBezTo>
                    <a:pt x="4062" y="3420"/>
                    <a:pt x="4249" y="3487"/>
                    <a:pt x="4337" y="3640"/>
                  </a:cubicBezTo>
                  <a:cubicBezTo>
                    <a:pt x="4370" y="3774"/>
                    <a:pt x="4370" y="3907"/>
                    <a:pt x="4370" y="4041"/>
                  </a:cubicBezTo>
                  <a:cubicBezTo>
                    <a:pt x="4303" y="4808"/>
                    <a:pt x="3870" y="5575"/>
                    <a:pt x="3269" y="6042"/>
                  </a:cubicBezTo>
                  <a:cubicBezTo>
                    <a:pt x="3436" y="6176"/>
                    <a:pt x="3503" y="6276"/>
                    <a:pt x="3669" y="6376"/>
                  </a:cubicBezTo>
                  <a:cubicBezTo>
                    <a:pt x="3970" y="5909"/>
                    <a:pt x="4303" y="5508"/>
                    <a:pt x="4603" y="5041"/>
                  </a:cubicBezTo>
                  <a:cubicBezTo>
                    <a:pt x="4738" y="5052"/>
                    <a:pt x="4871" y="5056"/>
                    <a:pt x="5004" y="5056"/>
                  </a:cubicBezTo>
                  <a:cubicBezTo>
                    <a:pt x="5730" y="5056"/>
                    <a:pt x="6439" y="4915"/>
                    <a:pt x="7172" y="4775"/>
                  </a:cubicBezTo>
                  <a:cubicBezTo>
                    <a:pt x="8306" y="6709"/>
                    <a:pt x="10107" y="8244"/>
                    <a:pt x="12176" y="9044"/>
                  </a:cubicBezTo>
                  <a:cubicBezTo>
                    <a:pt x="12809" y="7577"/>
                    <a:pt x="13110" y="5775"/>
                    <a:pt x="12676" y="4274"/>
                  </a:cubicBezTo>
                  <a:cubicBezTo>
                    <a:pt x="12209" y="2773"/>
                    <a:pt x="11141" y="1439"/>
                    <a:pt x="9774" y="705"/>
                  </a:cubicBezTo>
                  <a:cubicBezTo>
                    <a:pt x="8876" y="237"/>
                    <a:pt x="7883" y="0"/>
                    <a:pt x="6890" y="0"/>
                  </a:cubicBezTo>
                  <a:close/>
                </a:path>
              </a:pathLst>
            </a:custGeom>
            <a:solidFill>
              <a:srgbClr val="BD8C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7"/>
            <p:cNvSpPr/>
            <p:nvPr/>
          </p:nvSpPr>
          <p:spPr>
            <a:xfrm>
              <a:off x="7674275" y="2202321"/>
              <a:ext cx="97056" cy="77753"/>
            </a:xfrm>
            <a:custGeom>
              <a:avLst/>
              <a:gdLst/>
              <a:ahLst/>
              <a:cxnLst/>
              <a:rect l="l" t="t" r="r" b="b"/>
              <a:pathLst>
                <a:path w="5772" h="4624" extrusionOk="0">
                  <a:moveTo>
                    <a:pt x="2362" y="0"/>
                  </a:moveTo>
                  <a:cubicBezTo>
                    <a:pt x="2104" y="0"/>
                    <a:pt x="1847" y="38"/>
                    <a:pt x="1602" y="120"/>
                  </a:cubicBezTo>
                  <a:cubicBezTo>
                    <a:pt x="835" y="353"/>
                    <a:pt x="168" y="1054"/>
                    <a:pt x="68" y="1888"/>
                  </a:cubicBezTo>
                  <a:cubicBezTo>
                    <a:pt x="1" y="2555"/>
                    <a:pt x="234" y="3222"/>
                    <a:pt x="601" y="3823"/>
                  </a:cubicBezTo>
                  <a:cubicBezTo>
                    <a:pt x="868" y="4189"/>
                    <a:pt x="1235" y="4556"/>
                    <a:pt x="1702" y="4623"/>
                  </a:cubicBezTo>
                  <a:cubicBezTo>
                    <a:pt x="1902" y="4623"/>
                    <a:pt x="2169" y="4523"/>
                    <a:pt x="2336" y="4456"/>
                  </a:cubicBezTo>
                  <a:cubicBezTo>
                    <a:pt x="3237" y="4056"/>
                    <a:pt x="4538" y="3556"/>
                    <a:pt x="5205" y="2855"/>
                  </a:cubicBezTo>
                  <a:cubicBezTo>
                    <a:pt x="5772" y="2188"/>
                    <a:pt x="4538" y="854"/>
                    <a:pt x="4004" y="520"/>
                  </a:cubicBezTo>
                  <a:cubicBezTo>
                    <a:pt x="3541" y="196"/>
                    <a:pt x="2949" y="0"/>
                    <a:pt x="2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7"/>
            <p:cNvSpPr/>
            <p:nvPr/>
          </p:nvSpPr>
          <p:spPr>
            <a:xfrm>
              <a:off x="7687189" y="2124686"/>
              <a:ext cx="26938" cy="88077"/>
            </a:xfrm>
            <a:custGeom>
              <a:avLst/>
              <a:gdLst/>
              <a:ahLst/>
              <a:cxnLst/>
              <a:rect l="l" t="t" r="r" b="b"/>
              <a:pathLst>
                <a:path w="1602" h="5238" extrusionOk="0">
                  <a:moveTo>
                    <a:pt x="167" y="0"/>
                  </a:moveTo>
                  <a:cubicBezTo>
                    <a:pt x="134" y="167"/>
                    <a:pt x="100" y="334"/>
                    <a:pt x="0" y="501"/>
                  </a:cubicBezTo>
                  <a:cubicBezTo>
                    <a:pt x="801" y="1902"/>
                    <a:pt x="1234" y="3436"/>
                    <a:pt x="1168" y="5004"/>
                  </a:cubicBezTo>
                  <a:cubicBezTo>
                    <a:pt x="1168" y="5104"/>
                    <a:pt x="1234" y="5137"/>
                    <a:pt x="1268" y="5171"/>
                  </a:cubicBezTo>
                  <a:cubicBezTo>
                    <a:pt x="1268" y="5237"/>
                    <a:pt x="1301" y="5237"/>
                    <a:pt x="1334" y="5237"/>
                  </a:cubicBezTo>
                  <a:cubicBezTo>
                    <a:pt x="1468" y="5237"/>
                    <a:pt x="1568" y="5137"/>
                    <a:pt x="1568" y="5004"/>
                  </a:cubicBezTo>
                  <a:cubicBezTo>
                    <a:pt x="1601" y="3269"/>
                    <a:pt x="1101" y="1468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7"/>
            <p:cNvSpPr/>
            <p:nvPr/>
          </p:nvSpPr>
          <p:spPr>
            <a:xfrm>
              <a:off x="7639502" y="2140946"/>
              <a:ext cx="47704" cy="95173"/>
            </a:xfrm>
            <a:custGeom>
              <a:avLst/>
              <a:gdLst/>
              <a:ahLst/>
              <a:cxnLst/>
              <a:rect l="l" t="t" r="r" b="b"/>
              <a:pathLst>
                <a:path w="2837" h="5660" extrusionOk="0">
                  <a:moveTo>
                    <a:pt x="935" y="1"/>
                  </a:moveTo>
                  <a:cubicBezTo>
                    <a:pt x="901" y="1"/>
                    <a:pt x="901" y="1"/>
                    <a:pt x="835" y="34"/>
                  </a:cubicBezTo>
                  <a:cubicBezTo>
                    <a:pt x="1" y="968"/>
                    <a:pt x="68" y="2302"/>
                    <a:pt x="468" y="3203"/>
                  </a:cubicBezTo>
                  <a:cubicBezTo>
                    <a:pt x="935" y="4304"/>
                    <a:pt x="1802" y="5071"/>
                    <a:pt x="2569" y="5638"/>
                  </a:cubicBezTo>
                  <a:cubicBezTo>
                    <a:pt x="2597" y="5652"/>
                    <a:pt x="2630" y="5660"/>
                    <a:pt x="2665" y="5660"/>
                  </a:cubicBezTo>
                  <a:cubicBezTo>
                    <a:pt x="2713" y="5660"/>
                    <a:pt x="2764" y="5644"/>
                    <a:pt x="2803" y="5605"/>
                  </a:cubicBezTo>
                  <a:cubicBezTo>
                    <a:pt x="2836" y="5504"/>
                    <a:pt x="2836" y="5371"/>
                    <a:pt x="2769" y="5304"/>
                  </a:cubicBezTo>
                  <a:cubicBezTo>
                    <a:pt x="2102" y="4771"/>
                    <a:pt x="1235" y="4003"/>
                    <a:pt x="801" y="3036"/>
                  </a:cubicBezTo>
                  <a:cubicBezTo>
                    <a:pt x="501" y="2436"/>
                    <a:pt x="434" y="1602"/>
                    <a:pt x="801" y="834"/>
                  </a:cubicBezTo>
                  <a:cubicBezTo>
                    <a:pt x="801" y="534"/>
                    <a:pt x="835" y="301"/>
                    <a:pt x="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3A42B87-5A00-3E53-3EB7-7A5610189354}"/>
              </a:ext>
            </a:extLst>
          </p:cNvPr>
          <p:cNvSpPr txBox="1"/>
          <p:nvPr/>
        </p:nvSpPr>
        <p:spPr>
          <a:xfrm>
            <a:off x="531158" y="1418256"/>
            <a:ext cx="484094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Wildfire smoke can significantly affect air quality by increasing levels of small harmful particles called PM₂.₅. These pollution spikes often happen suddenly and without clear warning. My goal in this project was to build a simple prediction system that can forecast tomorrow’s PM₂.₅ levels based on open-source air pollution and fire activity data. A system like this can help local people and health officials prepare for smoky days in advance.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PM₂.₅ and Why Is It Dangerous?</a:t>
            </a:r>
            <a:endParaRPr dirty="0"/>
          </a:p>
        </p:txBody>
      </p:sp>
      <p:pic>
        <p:nvPicPr>
          <p:cNvPr id="1026" name="Picture 2" descr="PMsize1">
            <a:extLst>
              <a:ext uri="{FF2B5EF4-FFF2-40B4-BE49-F238E27FC236}">
                <a16:creationId xmlns:a16="http://schemas.microsoft.com/office/drawing/2014/main" id="{8406A543-9C7F-0013-50D9-456301FE5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4782" y="1652418"/>
            <a:ext cx="5479218" cy="3173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3B9E8F-97D4-2919-15FD-F595349DBD16}"/>
              </a:ext>
            </a:extLst>
          </p:cNvPr>
          <p:cNvSpPr txBox="1"/>
          <p:nvPr/>
        </p:nvSpPr>
        <p:spPr>
          <a:xfrm>
            <a:off x="262218" y="1266976"/>
            <a:ext cx="349623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PM₂.₅ stands for “particulate matter that is smaller than 2.5 micrometers,” which is about 30 times thinner than a human hair. Because these particles are so tiny, they can go deep into the lungs and even enter the bloodstream. PM₂.₅ is especially harmful for people with asthma, heart disease, or lung conditions, but long-term exposure is unhealthy for everyone. High levels of PM₂.₅ are often caused by wildfire smoke, car traffic, and wood burning.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18"/>
          <p:cNvGrpSpPr/>
          <p:nvPr/>
        </p:nvGrpSpPr>
        <p:grpSpPr>
          <a:xfrm>
            <a:off x="421558" y="0"/>
            <a:ext cx="2287485" cy="1266200"/>
            <a:chOff x="2567883" y="1061886"/>
            <a:chExt cx="4008221" cy="2218686"/>
          </a:xfrm>
        </p:grpSpPr>
        <p:grpSp>
          <p:nvGrpSpPr>
            <p:cNvPr id="290" name="Google Shape;290;p18"/>
            <p:cNvGrpSpPr/>
            <p:nvPr/>
          </p:nvGrpSpPr>
          <p:grpSpPr>
            <a:xfrm>
              <a:off x="4678871" y="2782417"/>
              <a:ext cx="197823" cy="165612"/>
              <a:chOff x="3918000" y="3561900"/>
              <a:chExt cx="236225" cy="207100"/>
            </a:xfrm>
          </p:grpSpPr>
          <p:sp>
            <p:nvSpPr>
              <p:cNvPr id="291" name="Google Shape;291;p18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292" name="Google Shape;292;p18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3" name="Google Shape;293;p18"/>
            <p:cNvSpPr/>
            <p:nvPr/>
          </p:nvSpPr>
          <p:spPr>
            <a:xfrm>
              <a:off x="4999588" y="2668136"/>
              <a:ext cx="92013" cy="164412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4777496" y="2148615"/>
              <a:ext cx="151157" cy="12133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4750781" y="2268665"/>
              <a:ext cx="199770" cy="21879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4887013" y="2353569"/>
              <a:ext cx="184006" cy="133465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4926436" y="2316345"/>
              <a:ext cx="81064" cy="6863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4992155" y="2380357"/>
              <a:ext cx="18403" cy="20931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4984262" y="2388714"/>
              <a:ext cx="123982" cy="1568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4894467" y="2464002"/>
              <a:ext cx="101644" cy="11757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4844073" y="2478656"/>
              <a:ext cx="70114" cy="66113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4662284" y="2398330"/>
              <a:ext cx="157731" cy="101678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4597884" y="2131463"/>
              <a:ext cx="187083" cy="166092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4574226" y="2077086"/>
              <a:ext cx="47776" cy="89123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4386302" y="2080004"/>
              <a:ext cx="242710" cy="224228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4338127" y="2095078"/>
              <a:ext cx="140187" cy="10583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4287734" y="2200474"/>
              <a:ext cx="99466" cy="76149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4287315" y="2203832"/>
              <a:ext cx="142825" cy="150178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4344262" y="2232280"/>
              <a:ext cx="197132" cy="174448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8"/>
            <p:cNvSpPr/>
            <p:nvPr/>
          </p:nvSpPr>
          <p:spPr>
            <a:xfrm>
              <a:off x="4427483" y="2349810"/>
              <a:ext cx="91134" cy="63194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4280741" y="2331398"/>
              <a:ext cx="77986" cy="54418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8"/>
            <p:cNvSpPr/>
            <p:nvPr/>
          </p:nvSpPr>
          <p:spPr>
            <a:xfrm>
              <a:off x="4289492" y="2378258"/>
              <a:ext cx="37266" cy="21351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3" name="Google Shape;313;p18"/>
            <p:cNvGrpSpPr/>
            <p:nvPr/>
          </p:nvGrpSpPr>
          <p:grpSpPr>
            <a:xfrm>
              <a:off x="4287265" y="2363650"/>
              <a:ext cx="111274" cy="79487"/>
              <a:chOff x="3450375" y="3038225"/>
              <a:chExt cx="132875" cy="99400"/>
            </a:xfrm>
          </p:grpSpPr>
          <p:sp>
            <p:nvSpPr>
              <p:cNvPr id="314" name="Google Shape;314;p18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8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6" name="Google Shape;316;p18"/>
            <p:cNvSpPr/>
            <p:nvPr/>
          </p:nvSpPr>
          <p:spPr>
            <a:xfrm>
              <a:off x="4331553" y="2409625"/>
              <a:ext cx="33749" cy="38504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4353453" y="2427198"/>
              <a:ext cx="49074" cy="50219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4387621" y="2402528"/>
              <a:ext cx="74930" cy="75309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4452021" y="2396251"/>
              <a:ext cx="51272" cy="76568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4487947" y="2396251"/>
              <a:ext cx="24537" cy="62334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4501074" y="2380357"/>
              <a:ext cx="37706" cy="75309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4648717" y="2250672"/>
              <a:ext cx="126160" cy="191601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4492763" y="2253191"/>
              <a:ext cx="184445" cy="136804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4523853" y="2366124"/>
              <a:ext cx="138449" cy="11337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4591331" y="2376159"/>
              <a:ext cx="91992" cy="131786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4591749" y="2502486"/>
              <a:ext cx="69235" cy="71551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4598323" y="2503745"/>
              <a:ext cx="24558" cy="15074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4620662" y="2484094"/>
              <a:ext cx="92893" cy="103757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4630754" y="2579453"/>
              <a:ext cx="13148" cy="17173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8"/>
            <p:cNvSpPr/>
            <p:nvPr/>
          </p:nvSpPr>
          <p:spPr>
            <a:xfrm>
              <a:off x="4841016" y="2539310"/>
              <a:ext cx="135372" cy="13176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8"/>
            <p:cNvSpPr/>
            <p:nvPr/>
          </p:nvSpPr>
          <p:spPr>
            <a:xfrm>
              <a:off x="4837080" y="2541809"/>
              <a:ext cx="24537" cy="19272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8"/>
            <p:cNvSpPr/>
            <p:nvPr/>
          </p:nvSpPr>
          <p:spPr>
            <a:xfrm>
              <a:off x="4837080" y="2553105"/>
              <a:ext cx="24097" cy="28048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8"/>
            <p:cNvSpPr/>
            <p:nvPr/>
          </p:nvSpPr>
          <p:spPr>
            <a:xfrm>
              <a:off x="4632491" y="2466521"/>
              <a:ext cx="230881" cy="218370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34" name="Google Shape;334;p18"/>
            <p:cNvSpPr/>
            <p:nvPr/>
          </p:nvSpPr>
          <p:spPr>
            <a:xfrm>
              <a:off x="4880879" y="2637609"/>
              <a:ext cx="38564" cy="92882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4748583" y="2623795"/>
              <a:ext cx="142825" cy="116312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4624180" y="2597026"/>
              <a:ext cx="151576" cy="143081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8"/>
            <p:cNvSpPr/>
            <p:nvPr/>
          </p:nvSpPr>
          <p:spPr>
            <a:xfrm>
              <a:off x="4786687" y="2710798"/>
              <a:ext cx="94651" cy="82426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4721429" y="2736327"/>
              <a:ext cx="113473" cy="108355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4624619" y="2726271"/>
              <a:ext cx="162086" cy="145600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4850647" y="2650983"/>
              <a:ext cx="126181" cy="19412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4848470" y="2830847"/>
              <a:ext cx="17544" cy="18852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4801593" y="2868071"/>
              <a:ext cx="28054" cy="25130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3" name="Google Shape;343;p18"/>
            <p:cNvGrpSpPr/>
            <p:nvPr/>
          </p:nvGrpSpPr>
          <p:grpSpPr>
            <a:xfrm>
              <a:off x="4993245" y="1993003"/>
              <a:ext cx="70701" cy="64054"/>
              <a:chOff x="4293400" y="2574725"/>
              <a:chExt cx="84425" cy="80100"/>
            </a:xfrm>
          </p:grpSpPr>
          <p:sp>
            <p:nvSpPr>
              <p:cNvPr id="344" name="Google Shape;344;p18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345" name="Google Shape;345;p18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" name="Google Shape;346;p18"/>
            <p:cNvGrpSpPr/>
            <p:nvPr/>
          </p:nvGrpSpPr>
          <p:grpSpPr>
            <a:xfrm>
              <a:off x="4747688" y="1103729"/>
              <a:ext cx="1605595" cy="912324"/>
              <a:chOff x="4000175" y="1462675"/>
              <a:chExt cx="1917275" cy="1140875"/>
            </a:xfrm>
          </p:grpSpPr>
          <p:sp>
            <p:nvSpPr>
              <p:cNvPr id="347" name="Google Shape;347;p18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348" name="Google Shape;348;p18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49" name="Google Shape;349;p18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350" name="Google Shape;350;p18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18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352;p18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18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354" name="Google Shape;354;p18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55" name="Google Shape;355;p18"/>
            <p:cNvGrpSpPr/>
            <p:nvPr/>
          </p:nvGrpSpPr>
          <p:grpSpPr>
            <a:xfrm>
              <a:off x="4714567" y="2003478"/>
              <a:ext cx="78761" cy="83266"/>
              <a:chOff x="3960625" y="2587825"/>
              <a:chExt cx="94050" cy="104125"/>
            </a:xfrm>
          </p:grpSpPr>
          <p:sp>
            <p:nvSpPr>
              <p:cNvPr id="356" name="Google Shape;356;p18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357" name="Google Shape;357;p18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8" name="Google Shape;358;p18"/>
            <p:cNvGrpSpPr/>
            <p:nvPr/>
          </p:nvGrpSpPr>
          <p:grpSpPr>
            <a:xfrm>
              <a:off x="4551037" y="1933967"/>
              <a:ext cx="145379" cy="150278"/>
              <a:chOff x="3765350" y="2500900"/>
              <a:chExt cx="173600" cy="187925"/>
            </a:xfrm>
          </p:grpSpPr>
          <p:sp>
            <p:nvSpPr>
              <p:cNvPr id="359" name="Google Shape;359;p18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360" name="Google Shape;360;p18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8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8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8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8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5" name="Google Shape;365;p18"/>
            <p:cNvGrpSpPr/>
            <p:nvPr/>
          </p:nvGrpSpPr>
          <p:grpSpPr>
            <a:xfrm>
              <a:off x="4538580" y="1918733"/>
              <a:ext cx="71287" cy="41423"/>
              <a:chOff x="3750475" y="2481850"/>
              <a:chExt cx="85125" cy="51800"/>
            </a:xfrm>
          </p:grpSpPr>
          <p:sp>
            <p:nvSpPr>
              <p:cNvPr id="366" name="Google Shape;366;p18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8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368" name="Google Shape;368;p18"/>
            <p:cNvGrpSpPr/>
            <p:nvPr/>
          </p:nvGrpSpPr>
          <p:grpSpPr>
            <a:xfrm>
              <a:off x="4435324" y="1879230"/>
              <a:ext cx="144123" cy="135204"/>
              <a:chOff x="3627175" y="2432450"/>
              <a:chExt cx="172100" cy="169075"/>
            </a:xfrm>
          </p:grpSpPr>
          <p:sp>
            <p:nvSpPr>
              <p:cNvPr id="369" name="Google Shape;369;p18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18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371" name="Google Shape;371;p18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372" name="Google Shape;372;p18"/>
            <p:cNvGrpSpPr/>
            <p:nvPr/>
          </p:nvGrpSpPr>
          <p:grpSpPr>
            <a:xfrm>
              <a:off x="4380356" y="2001579"/>
              <a:ext cx="51535" cy="79203"/>
              <a:chOff x="3561536" y="2585450"/>
              <a:chExt cx="61539" cy="99045"/>
            </a:xfrm>
          </p:grpSpPr>
          <p:sp>
            <p:nvSpPr>
              <p:cNvPr id="373" name="Google Shape;373;p18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8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375" name="Google Shape;375;p18"/>
            <p:cNvGrpSpPr/>
            <p:nvPr/>
          </p:nvGrpSpPr>
          <p:grpSpPr>
            <a:xfrm>
              <a:off x="4669094" y="1521017"/>
              <a:ext cx="130703" cy="210173"/>
              <a:chOff x="3906325" y="1984500"/>
              <a:chExt cx="156075" cy="262825"/>
            </a:xfrm>
          </p:grpSpPr>
          <p:sp>
            <p:nvSpPr>
              <p:cNvPr id="376" name="Google Shape;376;p18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377" name="Google Shape;377;p18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18"/>
            <p:cNvGrpSpPr/>
            <p:nvPr/>
          </p:nvGrpSpPr>
          <p:grpSpPr>
            <a:xfrm>
              <a:off x="2567883" y="1243432"/>
              <a:ext cx="1173730" cy="982195"/>
              <a:chOff x="1397225" y="1637375"/>
              <a:chExt cx="1401575" cy="1228250"/>
            </a:xfrm>
          </p:grpSpPr>
          <p:sp>
            <p:nvSpPr>
              <p:cNvPr id="379" name="Google Shape;379;p18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380" name="Google Shape;380;p18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81" name="Google Shape;381;p18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18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83" name="Google Shape;383;p18"/>
            <p:cNvGrpSpPr/>
            <p:nvPr/>
          </p:nvGrpSpPr>
          <p:grpSpPr>
            <a:xfrm>
              <a:off x="3579904" y="2455312"/>
              <a:ext cx="497542" cy="492797"/>
              <a:chOff x="2605700" y="3152850"/>
              <a:chExt cx="594125" cy="616250"/>
            </a:xfrm>
          </p:grpSpPr>
          <p:sp>
            <p:nvSpPr>
              <p:cNvPr id="384" name="Google Shape;384;p18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385" name="Google Shape;385;p18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386" name="Google Shape;386;p18"/>
            <p:cNvGrpSpPr/>
            <p:nvPr/>
          </p:nvGrpSpPr>
          <p:grpSpPr>
            <a:xfrm>
              <a:off x="3642439" y="2671983"/>
              <a:ext cx="153230" cy="608589"/>
              <a:chOff x="2680375" y="3423800"/>
              <a:chExt cx="182975" cy="761050"/>
            </a:xfrm>
          </p:grpSpPr>
          <p:sp>
            <p:nvSpPr>
              <p:cNvPr id="387" name="Google Shape;387;p18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388" name="Google Shape;388;p18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9" name="Google Shape;389;p18"/>
            <p:cNvSpPr/>
            <p:nvPr/>
          </p:nvSpPr>
          <p:spPr>
            <a:xfrm>
              <a:off x="3689354" y="2308828"/>
              <a:ext cx="32869" cy="9636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3632408" y="2291675"/>
              <a:ext cx="46457" cy="29288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3893483" y="1094921"/>
              <a:ext cx="509475" cy="62288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392" name="Google Shape;392;p18"/>
            <p:cNvGrpSpPr/>
            <p:nvPr/>
          </p:nvGrpSpPr>
          <p:grpSpPr>
            <a:xfrm>
              <a:off x="3008144" y="1061886"/>
              <a:ext cx="1049161" cy="929917"/>
              <a:chOff x="1922950" y="1410350"/>
              <a:chExt cx="1252825" cy="1162875"/>
            </a:xfrm>
          </p:grpSpPr>
          <p:sp>
            <p:nvSpPr>
              <p:cNvPr id="393" name="Google Shape;393;p18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8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8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8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8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8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8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8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8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8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8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8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8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8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8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8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409" name="Google Shape;409;p18"/>
            <p:cNvSpPr/>
            <p:nvPr/>
          </p:nvSpPr>
          <p:spPr>
            <a:xfrm>
              <a:off x="3556179" y="2309248"/>
              <a:ext cx="27175" cy="10476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3602176" y="2291255"/>
              <a:ext cx="34628" cy="2345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3479510" y="2249833"/>
              <a:ext cx="128819" cy="43942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3827345" y="3199371"/>
              <a:ext cx="32869" cy="18013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3497034" y="2415063"/>
              <a:ext cx="67058" cy="29308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3461568" y="2397090"/>
              <a:ext cx="40741" cy="3640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8"/>
            <p:cNvSpPr/>
            <p:nvPr/>
          </p:nvSpPr>
          <p:spPr>
            <a:xfrm>
              <a:off x="3440087" y="2349391"/>
              <a:ext cx="56527" cy="53558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8"/>
            <p:cNvSpPr/>
            <p:nvPr/>
          </p:nvSpPr>
          <p:spPr>
            <a:xfrm>
              <a:off x="3421684" y="2338515"/>
              <a:ext cx="76688" cy="36825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8"/>
            <p:cNvSpPr/>
            <p:nvPr/>
          </p:nvSpPr>
          <p:spPr>
            <a:xfrm>
              <a:off x="3411174" y="2358607"/>
              <a:ext cx="30252" cy="16733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8"/>
            <p:cNvSpPr/>
            <p:nvPr/>
          </p:nvSpPr>
          <p:spPr>
            <a:xfrm>
              <a:off x="3424762" y="2311327"/>
              <a:ext cx="14027" cy="29308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8"/>
            <p:cNvSpPr/>
            <p:nvPr/>
          </p:nvSpPr>
          <p:spPr>
            <a:xfrm>
              <a:off x="3386658" y="2318024"/>
              <a:ext cx="49953" cy="50219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3114612" y="2113470"/>
              <a:ext cx="345212" cy="244319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8"/>
            <p:cNvSpPr/>
            <p:nvPr/>
          </p:nvSpPr>
          <p:spPr>
            <a:xfrm>
              <a:off x="3840472" y="2462343"/>
              <a:ext cx="34188" cy="46861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8"/>
            <p:cNvSpPr/>
            <p:nvPr/>
          </p:nvSpPr>
          <p:spPr>
            <a:xfrm>
              <a:off x="3797993" y="2457725"/>
              <a:ext cx="48634" cy="50639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8"/>
            <p:cNvSpPr/>
            <p:nvPr/>
          </p:nvSpPr>
          <p:spPr>
            <a:xfrm>
              <a:off x="3756811" y="2428877"/>
              <a:ext cx="60903" cy="87444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8"/>
            <p:cNvSpPr/>
            <p:nvPr/>
          </p:nvSpPr>
          <p:spPr>
            <a:xfrm>
              <a:off x="3614444" y="2384536"/>
              <a:ext cx="160788" cy="138063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8"/>
            <p:cNvSpPr/>
            <p:nvPr/>
          </p:nvSpPr>
          <p:spPr>
            <a:xfrm>
              <a:off x="3543031" y="2381597"/>
              <a:ext cx="145463" cy="197878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8"/>
            <p:cNvSpPr/>
            <p:nvPr/>
          </p:nvSpPr>
          <p:spPr>
            <a:xfrm>
              <a:off x="3518075" y="2512941"/>
              <a:ext cx="71852" cy="75329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8"/>
            <p:cNvSpPr/>
            <p:nvPr/>
          </p:nvSpPr>
          <p:spPr>
            <a:xfrm>
              <a:off x="3514118" y="2530094"/>
              <a:ext cx="155972" cy="219629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659122" y="2644286"/>
              <a:ext cx="150718" cy="160654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29" name="Google Shape;429;p18"/>
            <p:cNvSpPr/>
            <p:nvPr/>
          </p:nvSpPr>
          <p:spPr>
            <a:xfrm>
              <a:off x="3750237" y="2758078"/>
              <a:ext cx="103402" cy="104177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30" name="Google Shape;430;p18"/>
            <p:cNvSpPr/>
            <p:nvPr/>
          </p:nvSpPr>
          <p:spPr>
            <a:xfrm>
              <a:off x="3813318" y="2893181"/>
              <a:ext cx="61342" cy="66533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1" name="Google Shape;431;p18"/>
            <p:cNvGrpSpPr/>
            <p:nvPr/>
          </p:nvGrpSpPr>
          <p:grpSpPr>
            <a:xfrm>
              <a:off x="3668714" y="2790734"/>
              <a:ext cx="193217" cy="478543"/>
              <a:chOff x="2711750" y="3572300"/>
              <a:chExt cx="230725" cy="598425"/>
            </a:xfrm>
          </p:grpSpPr>
          <p:sp>
            <p:nvSpPr>
              <p:cNvPr id="432" name="Google Shape;432;p18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8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4" name="Google Shape;434;p18"/>
            <p:cNvSpPr/>
            <p:nvPr/>
          </p:nvSpPr>
          <p:spPr>
            <a:xfrm>
              <a:off x="5923463" y="2210929"/>
              <a:ext cx="21920" cy="4898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5" name="Google Shape;435;p18"/>
            <p:cNvGrpSpPr/>
            <p:nvPr/>
          </p:nvGrpSpPr>
          <p:grpSpPr>
            <a:xfrm>
              <a:off x="4564540" y="1233396"/>
              <a:ext cx="128379" cy="133045"/>
              <a:chOff x="3781475" y="1624825"/>
              <a:chExt cx="153300" cy="166375"/>
            </a:xfrm>
          </p:grpSpPr>
          <p:sp>
            <p:nvSpPr>
              <p:cNvPr id="436" name="Google Shape;436;p18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8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8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8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0" name="Google Shape;440;p18"/>
            <p:cNvSpPr/>
            <p:nvPr/>
          </p:nvSpPr>
          <p:spPr>
            <a:xfrm>
              <a:off x="6013280" y="1882568"/>
              <a:ext cx="146761" cy="245579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5953695" y="2010994"/>
              <a:ext cx="50393" cy="66952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8"/>
            <p:cNvSpPr/>
            <p:nvPr/>
          </p:nvSpPr>
          <p:spPr>
            <a:xfrm>
              <a:off x="5929158" y="1934026"/>
              <a:ext cx="57406" cy="94141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8"/>
            <p:cNvSpPr/>
            <p:nvPr/>
          </p:nvSpPr>
          <p:spPr>
            <a:xfrm>
              <a:off x="5463933" y="1811878"/>
              <a:ext cx="372366" cy="167771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8"/>
            <p:cNvSpPr/>
            <p:nvPr/>
          </p:nvSpPr>
          <p:spPr>
            <a:xfrm>
              <a:off x="6196388" y="2563140"/>
              <a:ext cx="118288" cy="96660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8"/>
            <p:cNvSpPr/>
            <p:nvPr/>
          </p:nvSpPr>
          <p:spPr>
            <a:xfrm>
              <a:off x="5931356" y="2302131"/>
              <a:ext cx="96389" cy="160654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8"/>
            <p:cNvSpPr/>
            <p:nvPr/>
          </p:nvSpPr>
          <p:spPr>
            <a:xfrm>
              <a:off x="5980849" y="2633411"/>
              <a:ext cx="46896" cy="2345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7" name="Google Shape;447;p18"/>
            <p:cNvGrpSpPr/>
            <p:nvPr/>
          </p:nvGrpSpPr>
          <p:grpSpPr>
            <a:xfrm>
              <a:off x="5642153" y="2462369"/>
              <a:ext cx="556790" cy="178207"/>
              <a:chOff x="5068275" y="3161675"/>
              <a:chExt cx="664875" cy="222850"/>
            </a:xfrm>
          </p:grpSpPr>
          <p:sp>
            <p:nvSpPr>
              <p:cNvPr id="448" name="Google Shape;448;p18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8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8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8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2" name="Google Shape;452;p18"/>
            <p:cNvSpPr/>
            <p:nvPr/>
          </p:nvSpPr>
          <p:spPr>
            <a:xfrm>
              <a:off x="5701811" y="2449788"/>
              <a:ext cx="52591" cy="65693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8"/>
            <p:cNvSpPr/>
            <p:nvPr/>
          </p:nvSpPr>
          <p:spPr>
            <a:xfrm>
              <a:off x="5818761" y="2447269"/>
              <a:ext cx="114792" cy="74069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8"/>
            <p:cNvSpPr/>
            <p:nvPr/>
          </p:nvSpPr>
          <p:spPr>
            <a:xfrm>
              <a:off x="5711442" y="2243155"/>
              <a:ext cx="99906" cy="184484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8"/>
            <p:cNvSpPr/>
            <p:nvPr/>
          </p:nvSpPr>
          <p:spPr>
            <a:xfrm>
              <a:off x="5724590" y="2353169"/>
              <a:ext cx="63540" cy="52298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8"/>
            <p:cNvSpPr/>
            <p:nvPr/>
          </p:nvSpPr>
          <p:spPr>
            <a:xfrm>
              <a:off x="5688663" y="2255690"/>
              <a:ext cx="98148" cy="10837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8"/>
            <p:cNvSpPr/>
            <p:nvPr/>
          </p:nvSpPr>
          <p:spPr>
            <a:xfrm>
              <a:off x="5659750" y="2280800"/>
              <a:ext cx="102083" cy="18156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8"/>
            <p:cNvSpPr/>
            <p:nvPr/>
          </p:nvSpPr>
          <p:spPr>
            <a:xfrm>
              <a:off x="5593173" y="2181661"/>
              <a:ext cx="107338" cy="23050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8"/>
            <p:cNvSpPr/>
            <p:nvPr/>
          </p:nvSpPr>
          <p:spPr>
            <a:xfrm>
              <a:off x="5536226" y="2202573"/>
              <a:ext cx="62222" cy="76568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8"/>
            <p:cNvSpPr/>
            <p:nvPr/>
          </p:nvSpPr>
          <p:spPr>
            <a:xfrm>
              <a:off x="4569410" y="1768376"/>
              <a:ext cx="46457" cy="54398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8"/>
            <p:cNvSpPr/>
            <p:nvPr/>
          </p:nvSpPr>
          <p:spPr>
            <a:xfrm>
              <a:off x="4532625" y="1499830"/>
              <a:ext cx="243129" cy="269829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8"/>
            <p:cNvSpPr/>
            <p:nvPr/>
          </p:nvSpPr>
          <p:spPr>
            <a:xfrm>
              <a:off x="4599642" y="1550868"/>
              <a:ext cx="120486" cy="259793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8"/>
            <p:cNvSpPr/>
            <p:nvPr/>
          </p:nvSpPr>
          <p:spPr>
            <a:xfrm>
              <a:off x="4727563" y="1734091"/>
              <a:ext cx="48194" cy="4184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8"/>
            <p:cNvSpPr/>
            <p:nvPr/>
          </p:nvSpPr>
          <p:spPr>
            <a:xfrm>
              <a:off x="4705224" y="1764198"/>
              <a:ext cx="76667" cy="39764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8"/>
            <p:cNvSpPr/>
            <p:nvPr/>
          </p:nvSpPr>
          <p:spPr>
            <a:xfrm>
              <a:off x="4707841" y="1791386"/>
              <a:ext cx="59605" cy="4184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8"/>
            <p:cNvSpPr/>
            <p:nvPr/>
          </p:nvSpPr>
          <p:spPr>
            <a:xfrm>
              <a:off x="4736314" y="1794325"/>
              <a:ext cx="101225" cy="74889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8"/>
            <p:cNvSpPr/>
            <p:nvPr/>
          </p:nvSpPr>
          <p:spPr>
            <a:xfrm>
              <a:off x="4666659" y="1916034"/>
              <a:ext cx="69675" cy="43102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8"/>
            <p:cNvSpPr/>
            <p:nvPr/>
          </p:nvSpPr>
          <p:spPr>
            <a:xfrm>
              <a:off x="4672354" y="1903499"/>
              <a:ext cx="60044" cy="2511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8"/>
            <p:cNvSpPr/>
            <p:nvPr/>
          </p:nvSpPr>
          <p:spPr>
            <a:xfrm>
              <a:off x="4703905" y="2001797"/>
              <a:ext cx="22799" cy="4184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8"/>
            <p:cNvSpPr/>
            <p:nvPr/>
          </p:nvSpPr>
          <p:spPr>
            <a:xfrm>
              <a:off x="4692955" y="1986324"/>
              <a:ext cx="21920" cy="26369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8"/>
            <p:cNvSpPr/>
            <p:nvPr/>
          </p:nvSpPr>
          <p:spPr>
            <a:xfrm>
              <a:off x="4660106" y="1964153"/>
              <a:ext cx="45577" cy="38084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8"/>
            <p:cNvSpPr/>
            <p:nvPr/>
          </p:nvSpPr>
          <p:spPr>
            <a:xfrm>
              <a:off x="4635129" y="1941983"/>
              <a:ext cx="35507" cy="21351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>
              <a:off x="4589572" y="1909756"/>
              <a:ext cx="83681" cy="38504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4636888" y="1817735"/>
              <a:ext cx="110835" cy="89123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>
              <a:off x="4614968" y="1879229"/>
              <a:ext cx="88517" cy="36825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>
              <a:off x="4546192" y="1818155"/>
              <a:ext cx="100785" cy="115053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>
              <a:off x="4519477" y="1843264"/>
              <a:ext cx="43379" cy="37664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>
              <a:off x="4515541" y="1874211"/>
              <a:ext cx="34188" cy="28048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>
              <a:off x="4545334" y="1893043"/>
              <a:ext cx="8332" cy="1129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8"/>
            <p:cNvSpPr/>
            <p:nvPr/>
          </p:nvSpPr>
          <p:spPr>
            <a:xfrm>
              <a:off x="4372735" y="1810638"/>
              <a:ext cx="48634" cy="61495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1" name="Google Shape;481;p18"/>
            <p:cNvGrpSpPr/>
            <p:nvPr/>
          </p:nvGrpSpPr>
          <p:grpSpPr>
            <a:xfrm>
              <a:off x="4401157" y="1758359"/>
              <a:ext cx="104700" cy="140162"/>
              <a:chOff x="3586375" y="2281300"/>
              <a:chExt cx="125025" cy="175275"/>
            </a:xfrm>
          </p:grpSpPr>
          <p:sp>
            <p:nvSpPr>
              <p:cNvPr id="482" name="Google Shape;482;p18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8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4" name="Google Shape;484;p18"/>
            <p:cNvGrpSpPr/>
            <p:nvPr/>
          </p:nvGrpSpPr>
          <p:grpSpPr>
            <a:xfrm>
              <a:off x="5835350" y="2662727"/>
              <a:ext cx="482740" cy="492777"/>
              <a:chOff x="5298975" y="3412225"/>
              <a:chExt cx="576450" cy="616225"/>
            </a:xfrm>
          </p:grpSpPr>
          <p:sp>
            <p:nvSpPr>
              <p:cNvPr id="485" name="Google Shape;485;p18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486" name="Google Shape;486;p18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7" name="Google Shape;487;p18"/>
            <p:cNvGrpSpPr/>
            <p:nvPr/>
          </p:nvGrpSpPr>
          <p:grpSpPr>
            <a:xfrm>
              <a:off x="6382468" y="3014522"/>
              <a:ext cx="193636" cy="229665"/>
              <a:chOff x="5952300" y="3852150"/>
              <a:chExt cx="231225" cy="287200"/>
            </a:xfrm>
          </p:grpSpPr>
          <p:sp>
            <p:nvSpPr>
              <p:cNvPr id="488" name="Google Shape;488;p18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8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0" name="Google Shape;490;p18"/>
            <p:cNvSpPr/>
            <p:nvPr/>
          </p:nvSpPr>
          <p:spPr>
            <a:xfrm>
              <a:off x="4244814" y="1604405"/>
              <a:ext cx="106459" cy="61934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8"/>
            <p:cNvSpPr/>
            <p:nvPr/>
          </p:nvSpPr>
          <p:spPr>
            <a:xfrm>
              <a:off x="5264180" y="1753322"/>
              <a:ext cx="741654" cy="528762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5711442" y="2255690"/>
              <a:ext cx="1340" cy="1699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C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8"/>
            <p:cNvSpPr/>
            <p:nvPr/>
          </p:nvSpPr>
          <p:spPr>
            <a:xfrm>
              <a:off x="5697435" y="2267825"/>
              <a:ext cx="2198" cy="2119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F5C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8"/>
            <p:cNvSpPr/>
            <p:nvPr/>
          </p:nvSpPr>
          <p:spPr>
            <a:xfrm>
              <a:off x="5257167" y="2061612"/>
              <a:ext cx="4417" cy="1279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F5C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5000907" y="1781351"/>
              <a:ext cx="458664" cy="23008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8"/>
            <p:cNvSpPr/>
            <p:nvPr/>
          </p:nvSpPr>
          <p:spPr>
            <a:xfrm>
              <a:off x="5118757" y="1949919"/>
              <a:ext cx="194076" cy="115472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8"/>
            <p:cNvSpPr/>
            <p:nvPr/>
          </p:nvSpPr>
          <p:spPr>
            <a:xfrm>
              <a:off x="5084149" y="1990082"/>
              <a:ext cx="173475" cy="104177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8" name="Google Shape;498;p18"/>
            <p:cNvGrpSpPr/>
            <p:nvPr/>
          </p:nvGrpSpPr>
          <p:grpSpPr>
            <a:xfrm>
              <a:off x="5452914" y="2413010"/>
              <a:ext cx="26316" cy="47700"/>
              <a:chOff x="4842300" y="3099950"/>
              <a:chExt cx="31425" cy="59650"/>
            </a:xfrm>
          </p:grpSpPr>
          <p:sp>
            <p:nvSpPr>
              <p:cNvPr id="499" name="Google Shape;499;p18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8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8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8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3" name="Google Shape;503;p18"/>
            <p:cNvSpPr/>
            <p:nvPr/>
          </p:nvSpPr>
          <p:spPr>
            <a:xfrm>
              <a:off x="5303164" y="2118068"/>
              <a:ext cx="339518" cy="316689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5436339" y="2155732"/>
              <a:ext cx="99906" cy="51039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8"/>
            <p:cNvSpPr/>
            <p:nvPr/>
          </p:nvSpPr>
          <p:spPr>
            <a:xfrm>
              <a:off x="5206354" y="2069969"/>
              <a:ext cx="167801" cy="176547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8"/>
            <p:cNvSpPr/>
            <p:nvPr/>
          </p:nvSpPr>
          <p:spPr>
            <a:xfrm>
              <a:off x="5194086" y="2045719"/>
              <a:ext cx="160348" cy="127587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8"/>
            <p:cNvSpPr/>
            <p:nvPr/>
          </p:nvSpPr>
          <p:spPr>
            <a:xfrm>
              <a:off x="4729301" y="1854140"/>
              <a:ext cx="198912" cy="118391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8"/>
            <p:cNvSpPr/>
            <p:nvPr/>
          </p:nvSpPr>
          <p:spPr>
            <a:xfrm>
              <a:off x="4778375" y="1912695"/>
              <a:ext cx="41642" cy="44362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8"/>
            <p:cNvSpPr/>
            <p:nvPr/>
          </p:nvSpPr>
          <p:spPr>
            <a:xfrm>
              <a:off x="4711798" y="1920232"/>
              <a:ext cx="106899" cy="65273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8"/>
            <p:cNvSpPr/>
            <p:nvPr/>
          </p:nvSpPr>
          <p:spPr>
            <a:xfrm>
              <a:off x="4738512" y="1977528"/>
              <a:ext cx="70114" cy="42263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1" name="Google Shape;511;p18"/>
            <p:cNvGrpSpPr/>
            <p:nvPr/>
          </p:nvGrpSpPr>
          <p:grpSpPr>
            <a:xfrm>
              <a:off x="4635953" y="1949521"/>
              <a:ext cx="65718" cy="48540"/>
              <a:chOff x="3866750" y="2520350"/>
              <a:chExt cx="78475" cy="60700"/>
            </a:xfrm>
          </p:grpSpPr>
          <p:sp>
            <p:nvSpPr>
              <p:cNvPr id="512" name="Google Shape;512;p18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8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8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18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6" name="Google Shape;516;p18"/>
            <p:cNvSpPr/>
            <p:nvPr/>
          </p:nvSpPr>
          <p:spPr>
            <a:xfrm>
              <a:off x="4579920" y="1995520"/>
              <a:ext cx="12289" cy="2345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8"/>
            <p:cNvSpPr/>
            <p:nvPr/>
          </p:nvSpPr>
          <p:spPr>
            <a:xfrm>
              <a:off x="4385422" y="1985065"/>
              <a:ext cx="134513" cy="107516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8"/>
            <p:cNvSpPr/>
            <p:nvPr/>
          </p:nvSpPr>
          <p:spPr>
            <a:xfrm>
              <a:off x="4997410" y="2036083"/>
              <a:ext cx="21041" cy="15933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8"/>
            <p:cNvSpPr/>
            <p:nvPr/>
          </p:nvSpPr>
          <p:spPr>
            <a:xfrm>
              <a:off x="4992155" y="2038182"/>
              <a:ext cx="247086" cy="189922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8"/>
            <p:cNvSpPr/>
            <p:nvPr/>
          </p:nvSpPr>
          <p:spPr>
            <a:xfrm>
              <a:off x="4979887" y="2015172"/>
              <a:ext cx="43379" cy="35166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8"/>
            <p:cNvSpPr/>
            <p:nvPr/>
          </p:nvSpPr>
          <p:spPr>
            <a:xfrm>
              <a:off x="4784949" y="2006815"/>
              <a:ext cx="218173" cy="85765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8"/>
            <p:cNvSpPr/>
            <p:nvPr/>
          </p:nvSpPr>
          <p:spPr>
            <a:xfrm>
              <a:off x="4782311" y="2007235"/>
              <a:ext cx="33309" cy="28048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8"/>
            <p:cNvSpPr/>
            <p:nvPr/>
          </p:nvSpPr>
          <p:spPr>
            <a:xfrm>
              <a:off x="4941322" y="2072068"/>
              <a:ext cx="116990" cy="107516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8"/>
            <p:cNvSpPr/>
            <p:nvPr/>
          </p:nvSpPr>
          <p:spPr>
            <a:xfrm>
              <a:off x="5036833" y="2166188"/>
              <a:ext cx="21041" cy="20512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8"/>
            <p:cNvSpPr/>
            <p:nvPr/>
          </p:nvSpPr>
          <p:spPr>
            <a:xfrm>
              <a:off x="4861597" y="2096737"/>
              <a:ext cx="27196" cy="14674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8"/>
            <p:cNvSpPr/>
            <p:nvPr/>
          </p:nvSpPr>
          <p:spPr>
            <a:xfrm>
              <a:off x="4901899" y="2074987"/>
              <a:ext cx="75369" cy="64034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8"/>
            <p:cNvSpPr/>
            <p:nvPr/>
          </p:nvSpPr>
          <p:spPr>
            <a:xfrm>
              <a:off x="4886574" y="2126445"/>
              <a:ext cx="18424" cy="51059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8"/>
            <p:cNvSpPr/>
            <p:nvPr/>
          </p:nvSpPr>
          <p:spPr>
            <a:xfrm>
              <a:off x="4902778" y="2126445"/>
              <a:ext cx="4836" cy="10476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8"/>
            <p:cNvSpPr/>
            <p:nvPr/>
          </p:nvSpPr>
          <p:spPr>
            <a:xfrm>
              <a:off x="4897523" y="2137740"/>
              <a:ext cx="6595" cy="14654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8"/>
            <p:cNvSpPr/>
            <p:nvPr/>
          </p:nvSpPr>
          <p:spPr>
            <a:xfrm>
              <a:off x="4897523" y="2110551"/>
              <a:ext cx="15786" cy="18832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8"/>
            <p:cNvSpPr/>
            <p:nvPr/>
          </p:nvSpPr>
          <p:spPr>
            <a:xfrm>
              <a:off x="4898403" y="2125185"/>
              <a:ext cx="48634" cy="5733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8"/>
            <p:cNvSpPr/>
            <p:nvPr/>
          </p:nvSpPr>
          <p:spPr>
            <a:xfrm>
              <a:off x="4897523" y="2140239"/>
              <a:ext cx="250582" cy="201657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33" name="Google Shape;533;p18"/>
            <p:cNvSpPr/>
            <p:nvPr/>
          </p:nvSpPr>
          <p:spPr>
            <a:xfrm>
              <a:off x="5090702" y="2215127"/>
              <a:ext cx="9233" cy="192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8"/>
            <p:cNvSpPr/>
            <p:nvPr/>
          </p:nvSpPr>
          <p:spPr>
            <a:xfrm>
              <a:off x="5100354" y="2216387"/>
              <a:ext cx="57846" cy="43522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8"/>
            <p:cNvSpPr/>
            <p:nvPr/>
          </p:nvSpPr>
          <p:spPr>
            <a:xfrm>
              <a:off x="5111304" y="2226003"/>
              <a:ext cx="90694" cy="106676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8"/>
            <p:cNvSpPr/>
            <p:nvPr/>
          </p:nvSpPr>
          <p:spPr>
            <a:xfrm>
              <a:off x="5152485" y="2210929"/>
              <a:ext cx="4836" cy="10496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8"/>
            <p:cNvSpPr/>
            <p:nvPr/>
          </p:nvSpPr>
          <p:spPr>
            <a:xfrm>
              <a:off x="4999148" y="2300871"/>
              <a:ext cx="128819" cy="79907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8"/>
            <p:cNvSpPr/>
            <p:nvPr/>
          </p:nvSpPr>
          <p:spPr>
            <a:xfrm>
              <a:off x="4869050" y="2540130"/>
              <a:ext cx="9212" cy="20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8"/>
            <p:cNvSpPr/>
            <p:nvPr/>
          </p:nvSpPr>
          <p:spPr>
            <a:xfrm>
              <a:off x="5331637" y="2061192"/>
              <a:ext cx="88077" cy="69451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8"/>
            <p:cNvSpPr/>
            <p:nvPr/>
          </p:nvSpPr>
          <p:spPr>
            <a:xfrm>
              <a:off x="5331637" y="2061192"/>
              <a:ext cx="88077" cy="69451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8"/>
            <p:cNvSpPr/>
            <p:nvPr/>
          </p:nvSpPr>
          <p:spPr>
            <a:xfrm>
              <a:off x="4959285" y="2002637"/>
              <a:ext cx="59165" cy="1591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8"/>
            <p:cNvSpPr/>
            <p:nvPr/>
          </p:nvSpPr>
          <p:spPr>
            <a:xfrm>
              <a:off x="4997850" y="2015592"/>
              <a:ext cx="2198" cy="2119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8"/>
            <p:cNvSpPr/>
            <p:nvPr/>
          </p:nvSpPr>
          <p:spPr>
            <a:xfrm>
              <a:off x="5542360" y="2182081"/>
              <a:ext cx="37245" cy="20931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8"/>
            <p:cNvSpPr/>
            <p:nvPr/>
          </p:nvSpPr>
          <p:spPr>
            <a:xfrm>
              <a:off x="4720110" y="2005136"/>
              <a:ext cx="29373" cy="2387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8"/>
            <p:cNvSpPr/>
            <p:nvPr/>
          </p:nvSpPr>
          <p:spPr>
            <a:xfrm>
              <a:off x="4696012" y="1951599"/>
              <a:ext cx="49095" cy="6151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8"/>
            <p:cNvSpPr/>
            <p:nvPr/>
          </p:nvSpPr>
          <p:spPr>
            <a:xfrm>
              <a:off x="4633371" y="2374500"/>
              <a:ext cx="3957" cy="2099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" name="Google Shape;285;p18"/>
          <p:cNvSpPr txBox="1">
            <a:spLocks noGrp="1"/>
          </p:cNvSpPr>
          <p:nvPr>
            <p:ph type="title"/>
          </p:nvPr>
        </p:nvSpPr>
        <p:spPr>
          <a:xfrm>
            <a:off x="-56543" y="301472"/>
            <a:ext cx="3810396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Where I Got My Data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0ADB9B-6CD9-4F55-C867-1813B1C623AE}"/>
              </a:ext>
            </a:extLst>
          </p:cNvPr>
          <p:cNvSpPr txBox="1"/>
          <p:nvPr/>
        </p:nvSpPr>
        <p:spPr>
          <a:xfrm>
            <a:off x="228599" y="1172847"/>
            <a:ext cx="273647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For this project, I used two free and open data sources. First, I collected hourly PM₂.₅ measurements </a:t>
            </a:r>
            <a:r>
              <a:rPr lang="en-US" b="1" dirty="0"/>
              <a:t>from </a:t>
            </a:r>
            <a:r>
              <a:rPr lang="en-US" b="1" dirty="0" err="1"/>
              <a:t>OpenAQ</a:t>
            </a:r>
            <a:r>
              <a:rPr lang="en-US" dirty="0"/>
              <a:t>, which is a platform that provides real-time and historical air quality data from cities all over the world. Second, I used fire activity data </a:t>
            </a:r>
            <a:r>
              <a:rPr lang="en-US" b="1" dirty="0"/>
              <a:t>from NASA’s MODIS satellite</a:t>
            </a:r>
            <a:r>
              <a:rPr lang="en-US" dirty="0"/>
              <a:t>, which detects and counts fire “hotspots” from space. </a:t>
            </a:r>
            <a:r>
              <a:rPr lang="en-US" b="1" dirty="0"/>
              <a:t>I filtered the satellite data to focus only on fires near Reno</a:t>
            </a:r>
            <a:r>
              <a:rPr lang="en-US" dirty="0"/>
              <a:t>, using a box around the city that’s about 300 kilometers wide.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6F7310-6EC9-6456-5E00-AECB28F6D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0621" y="591263"/>
            <a:ext cx="5398994" cy="20506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27905D-5B0D-AD6B-D666-F7F223E3EB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0859" y="2571750"/>
            <a:ext cx="5523859" cy="23215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27"/>
          <p:cNvSpPr txBox="1">
            <a:spLocks noGrp="1"/>
          </p:cNvSpPr>
          <p:nvPr>
            <p:ph type="title"/>
          </p:nvPr>
        </p:nvSpPr>
        <p:spPr>
          <a:xfrm>
            <a:off x="0" y="177025"/>
            <a:ext cx="5056094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Steps I Did With the Data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EE9122-9356-6713-DD85-04F160E65E4A}"/>
              </a:ext>
            </a:extLst>
          </p:cNvPr>
          <p:cNvSpPr txBox="1"/>
          <p:nvPr/>
        </p:nvSpPr>
        <p:spPr>
          <a:xfrm>
            <a:off x="268942" y="802035"/>
            <a:ext cx="278354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 my results, the baseline model gave a mean absolute error (MAE) of 3.91 µg/m³, which means on average it was about 4 units off from the true value. The Random Forest model performed much better, with an MAE of 1.72 µg/m³ — less than half of the baseline error. This shows that using fire activity as a feature improves predictions a lot. Even with only two simple inputs (yesterday’s pollution and today’s fires), we can make much more accurate forecasts for air quality.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65C586-DDC9-3CC1-F8C6-9BE4E590C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973" y="707544"/>
            <a:ext cx="3648085" cy="27819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9BE403-68B3-81E7-C09B-2849C1F1A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2483" y="3265422"/>
            <a:ext cx="2447526" cy="17010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1">
          <a:extLst>
            <a:ext uri="{FF2B5EF4-FFF2-40B4-BE49-F238E27FC236}">
              <a16:creationId xmlns:a16="http://schemas.microsoft.com/office/drawing/2014/main" id="{B33B7D85-3391-5622-C530-DEFF4B41A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27">
            <a:extLst>
              <a:ext uri="{FF2B5EF4-FFF2-40B4-BE49-F238E27FC236}">
                <a16:creationId xmlns:a16="http://schemas.microsoft.com/office/drawing/2014/main" id="{710DFD27-61C1-D7FB-9513-DF274C14BD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77025"/>
            <a:ext cx="3852582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My Results Show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BC78C4-C3BE-7F5B-9CFB-8BEA172AE363}"/>
              </a:ext>
            </a:extLst>
          </p:cNvPr>
          <p:cNvSpPr txBox="1"/>
          <p:nvPr/>
        </p:nvSpPr>
        <p:spPr>
          <a:xfrm>
            <a:off x="268942" y="802035"/>
            <a:ext cx="319367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 my results, the baseline model gave a mean absolute error (MAE) of 3.91 µg/m³, which means on average it was about 4 units off from the true value. The Random Forest model performed much better, with an MAE of 1.72 µg/m³ — less than half of the baseline error. This shows that using fire activity as a feature improves predictions a lot. Even with only two simple inputs (yesterday’s pollution and today’s fires), we can make much more accurate forecasts for air quality.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99C278-D023-29CA-13FD-1BAD9C014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121" y="802035"/>
            <a:ext cx="4762913" cy="370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509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1">
          <a:extLst>
            <a:ext uri="{FF2B5EF4-FFF2-40B4-BE49-F238E27FC236}">
              <a16:creationId xmlns:a16="http://schemas.microsoft.com/office/drawing/2014/main" id="{A11E4D63-177B-9685-7DFF-DECEC5B5B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27">
            <a:extLst>
              <a:ext uri="{FF2B5EF4-FFF2-40B4-BE49-F238E27FC236}">
                <a16:creationId xmlns:a16="http://schemas.microsoft.com/office/drawing/2014/main" id="{69D411E1-86B7-07CB-7B9D-FF800B1927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5836" y="1314770"/>
            <a:ext cx="4424081" cy="4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 Learned and What Could Be Improved :</a:t>
            </a:r>
            <a:endParaRPr dirty="0"/>
          </a:p>
        </p:txBody>
      </p:sp>
      <p:pic>
        <p:nvPicPr>
          <p:cNvPr id="3074" name="Picture 2" descr="Download Question Mark, Question, Response. Royalty-Free Stock Illustration  Image - Pixabay">
            <a:extLst>
              <a:ext uri="{FF2B5EF4-FFF2-40B4-BE49-F238E27FC236}">
                <a16:creationId xmlns:a16="http://schemas.microsoft.com/office/drawing/2014/main" id="{CEA938A7-4EEA-88DB-833D-AF5BA9E89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500" y="1143000"/>
            <a:ext cx="40005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459D9F-7014-BCDB-4849-A15B29878B12}"/>
              </a:ext>
            </a:extLst>
          </p:cNvPr>
          <p:cNvSpPr txBox="1"/>
          <p:nvPr/>
        </p:nvSpPr>
        <p:spPr>
          <a:xfrm>
            <a:off x="295836" y="1756776"/>
            <a:ext cx="534520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 learned that satellite fire data is a strong early signal for pollution and can be used to predict harmful smoke days. The model I used is small and simple but still gives helpful results — it could be used by local governments or weather apps to provide alerts. In the future, I would like to add weather data such as wind direction and speed, since wind can carry smoke over long distances. I could also try improving the model by adjusting its settings or testing other types of algorithms.</a:t>
            </a:r>
          </a:p>
        </p:txBody>
      </p:sp>
    </p:spTree>
    <p:extLst>
      <p:ext uri="{BB962C8B-B14F-4D97-AF65-F5344CB8AC3E}">
        <p14:creationId xmlns:p14="http://schemas.microsoft.com/office/powerpoint/2010/main" val="926314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6" name="Google Shape;3656;p47"/>
          <p:cNvSpPr txBox="1"/>
          <p:nvPr/>
        </p:nvSpPr>
        <p:spPr>
          <a:xfrm>
            <a:off x="934050" y="1736619"/>
            <a:ext cx="7517426" cy="1137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FFFFFF"/>
                </a:solidFill>
              </a:rPr>
              <a:t>THANKS FOR YOUR ATTENTION</a:t>
            </a:r>
            <a:endParaRPr sz="36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 Air Pollution Infographics by Slidesgo">
  <a:themeElements>
    <a:clrScheme name="Simple Light">
      <a:dk1>
        <a:srgbClr val="000000"/>
      </a:dk1>
      <a:lt1>
        <a:srgbClr val="FFFFFF"/>
      </a:lt1>
      <a:dk2>
        <a:srgbClr val="4B3F72"/>
      </a:dk2>
      <a:lt2>
        <a:srgbClr val="A3F7B5"/>
      </a:lt2>
      <a:accent1>
        <a:srgbClr val="40C9A2"/>
      </a:accent1>
      <a:accent2>
        <a:srgbClr val="2F9C95"/>
      </a:accent2>
      <a:accent3>
        <a:srgbClr val="F3DA4A"/>
      </a:accent3>
      <a:accent4>
        <a:srgbClr val="FFFFFF"/>
      </a:accent4>
      <a:accent5>
        <a:srgbClr val="F3F3F3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625</Words>
  <Application>Microsoft Office PowerPoint</Application>
  <PresentationFormat>On-screen Show (16:9)</PresentationFormat>
  <Paragraphs>14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Proxima Nova</vt:lpstr>
      <vt:lpstr>Arial</vt:lpstr>
      <vt:lpstr>Fira Sans Extra Condensed SemiBold</vt:lpstr>
      <vt:lpstr>Roboto</vt:lpstr>
      <vt:lpstr>Proxima Nova Semibold</vt:lpstr>
      <vt:lpstr> Air Pollution Infographics by Slidesgo</vt:lpstr>
      <vt:lpstr>Slidesgo Final Pages</vt:lpstr>
      <vt:lpstr>Smoke-Aware City Forecasting Predicting tomorrow’s PM₂.₅ in Reno, Nevada using open data and machine learning</vt:lpstr>
      <vt:lpstr>Problem Statement</vt:lpstr>
      <vt:lpstr>What is PM₂.₅ and Why Is It Dangerous?</vt:lpstr>
      <vt:lpstr>Where I Got My Data</vt:lpstr>
      <vt:lpstr>What Steps I Did With the Data</vt:lpstr>
      <vt:lpstr>What My Results Show</vt:lpstr>
      <vt:lpstr>What I Learned and What Could Be Improved 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Dell</dc:creator>
  <cp:lastModifiedBy>Tayfun Ashrafli</cp:lastModifiedBy>
  <cp:revision>6</cp:revision>
  <dcterms:modified xsi:type="dcterms:W3CDTF">2025-05-04T18:32:50Z</dcterms:modified>
</cp:coreProperties>
</file>